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1303" r:id="rId2"/>
    <p:sldId id="1312" r:id="rId3"/>
    <p:sldId id="1304" r:id="rId4"/>
    <p:sldId id="1305" r:id="rId5"/>
    <p:sldId id="1306" r:id="rId6"/>
    <p:sldId id="1308" r:id="rId7"/>
    <p:sldId id="1309" r:id="rId8"/>
    <p:sldId id="1314" r:id="rId9"/>
    <p:sldId id="1310" r:id="rId10"/>
    <p:sldId id="1313" r:id="rId11"/>
    <p:sldId id="131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86734" autoAdjust="0"/>
  </p:normalViewPr>
  <p:slideViewPr>
    <p:cSldViewPr snapToGrid="0">
      <p:cViewPr varScale="1">
        <p:scale>
          <a:sx n="92" d="100"/>
          <a:sy n="92" d="100"/>
        </p:scale>
        <p:origin x="-1464" y="-9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L14-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53399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1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chemeClr val="tx2"/>
                </a:solidFill>
              </a:rPr>
              <a:t>FIFO Lab Comments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800" dirty="0" smtClean="0">
                <a:solidFill>
                  <a:schemeClr val="tx2"/>
                </a:solidFill>
              </a:rPr>
              <a:t>Revisiting CF FIFOs</a:t>
            </a:r>
            <a:endParaRPr lang="en-US" sz="28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6.175 TA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CF FIFO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allows the most flexible scheduling constraints possible while still requiring all valid concurrent executions to match the expected result from sequential execution.</a:t>
            </a:r>
          </a:p>
          <a:p>
            <a:pPr lvl="1"/>
            <a:r>
              <a:rPr lang="en-US" dirty="0" smtClean="0"/>
              <a:t>That is why {</a:t>
            </a:r>
            <a:r>
              <a:rPr lang="en-US" dirty="0" err="1" smtClean="0"/>
              <a:t>enq</a:t>
            </a:r>
            <a:r>
              <a:rPr lang="en-US" dirty="0" smtClean="0"/>
              <a:t>, </a:t>
            </a:r>
            <a:r>
              <a:rPr lang="en-US" dirty="0" err="1" smtClean="0"/>
              <a:t>deq</a:t>
            </a:r>
            <a:r>
              <a:rPr lang="en-US" dirty="0" smtClean="0"/>
              <a:t>} &lt; clear and not {</a:t>
            </a:r>
            <a:r>
              <a:rPr lang="en-US" dirty="0" err="1" smtClean="0"/>
              <a:t>enq</a:t>
            </a:r>
            <a:r>
              <a:rPr lang="en-US" dirty="0" smtClean="0"/>
              <a:t>, </a:t>
            </a:r>
            <a:r>
              <a:rPr lang="en-US" dirty="0" err="1" smtClean="0"/>
              <a:t>deq</a:t>
            </a:r>
            <a:r>
              <a:rPr lang="en-US" dirty="0" smtClean="0"/>
              <a:t>} CF clear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</a:t>
            </a:r>
            <a:r>
              <a:rPr lang="en-US" dirty="0" err="1" smtClean="0"/>
              <a:t>canonicalize</a:t>
            </a:r>
            <a:r>
              <a:rPr lang="en-US" dirty="0" smtClean="0"/>
              <a:t> rule?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if you have: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enq</a:t>
            </a:r>
            <a:r>
              <a:rPr lang="en-US" dirty="0" smtClean="0"/>
              <a:t>, </a:t>
            </a:r>
            <a:r>
              <a:rPr lang="en-US" dirty="0" err="1" smtClean="0"/>
              <a:t>deq</a:t>
            </a:r>
            <a:r>
              <a:rPr lang="en-US" dirty="0" smtClean="0"/>
              <a:t>} &lt; </a:t>
            </a:r>
            <a:r>
              <a:rPr lang="en-US" dirty="0" err="1" smtClean="0"/>
              <a:t>canonicalize</a:t>
            </a:r>
            <a:r>
              <a:rPr lang="en-US" dirty="0" smtClean="0"/>
              <a:t> &lt; clear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 smtClean="0"/>
              <a:t>deq</a:t>
            </a:r>
            <a:r>
              <a:rPr lang="en-US" dirty="0" smtClean="0"/>
              <a:t> and clear occur in the same rule, that rule conflicts with </a:t>
            </a:r>
            <a:r>
              <a:rPr lang="en-US" dirty="0" err="1" smtClean="0"/>
              <a:t>canonicalize</a:t>
            </a:r>
            <a:r>
              <a:rPr lang="en-US" dirty="0" smtClean="0"/>
              <a:t>. This may or may not be a problem depending on the exact use.</a:t>
            </a:r>
            <a:endParaRPr lang="en-US" dirty="0"/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enq</a:t>
            </a:r>
            <a:r>
              <a:rPr lang="en-US" dirty="0" smtClean="0"/>
              <a:t>, </a:t>
            </a:r>
            <a:r>
              <a:rPr lang="en-US" dirty="0" err="1" smtClean="0"/>
              <a:t>deq</a:t>
            </a:r>
            <a:r>
              <a:rPr lang="en-US" dirty="0" smtClean="0"/>
              <a:t>} &lt; clear &lt; </a:t>
            </a:r>
            <a:r>
              <a:rPr lang="en-US" dirty="0" err="1" smtClean="0"/>
              <a:t>canonicalize</a:t>
            </a:r>
            <a:endParaRPr lang="en-US" dirty="0" smtClean="0"/>
          </a:p>
          <a:p>
            <a:pPr lvl="2"/>
            <a:r>
              <a:rPr lang="en-US" dirty="0" err="1" smtClean="0"/>
              <a:t>canonicalize</a:t>
            </a:r>
            <a:r>
              <a:rPr lang="en-US" dirty="0" smtClean="0"/>
              <a:t> can always fire at the end of the cycle independent of how </a:t>
            </a:r>
            <a:r>
              <a:rPr lang="en-US" dirty="0" err="1" smtClean="0"/>
              <a:t>enq</a:t>
            </a:r>
            <a:r>
              <a:rPr lang="en-US" dirty="0" smtClean="0"/>
              <a:t>, </a:t>
            </a:r>
            <a:r>
              <a:rPr lang="en-US" dirty="0" err="1" smtClean="0"/>
              <a:t>deq</a:t>
            </a:r>
            <a:r>
              <a:rPr lang="en-US" dirty="0" smtClean="0"/>
              <a:t>, and clear are used in rules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FIFO lab has been graded</a:t>
            </a:r>
          </a:p>
          <a:p>
            <a:r>
              <a:rPr lang="en-US" dirty="0" smtClean="0"/>
              <a:t>Everyone did a great job on the conflicting, pipeline, and bypass FIFOs</a:t>
            </a:r>
          </a:p>
          <a:p>
            <a:r>
              <a:rPr lang="en-US" dirty="0" smtClean="0"/>
              <a:t>All difficulties came from the Conflict-Free FIFO and the discussion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Conflict-Free FIFO?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 FIFO with a conflict matrix filled with CFs?</a:t>
            </a:r>
          </a:p>
          <a:p>
            <a:pPr lvl="1"/>
            <a:r>
              <a:rPr lang="en-US" dirty="0" smtClean="0"/>
              <a:t>Not really...</a:t>
            </a:r>
          </a:p>
          <a:p>
            <a:r>
              <a:rPr lang="en-US" dirty="0" smtClean="0"/>
              <a:t>Is it a FIFO that, in its typical use, doesn’t impose any more conflicts than necessary?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es!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FIFO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56019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Enqueuing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notFull</a:t>
            </a:r>
            <a:r>
              <a:rPr lang="en-US" dirty="0" smtClean="0"/>
              <a:t> and call </a:t>
            </a:r>
            <a:r>
              <a:rPr lang="en-US" dirty="0" err="1" smtClean="0"/>
              <a:t>enq</a:t>
            </a:r>
            <a:r>
              <a:rPr lang="en-US" dirty="0" smtClean="0"/>
              <a:t>(x)</a:t>
            </a:r>
          </a:p>
          <a:p>
            <a:r>
              <a:rPr lang="en-US" dirty="0" err="1" smtClean="0"/>
              <a:t>Dequeuing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check </a:t>
            </a:r>
            <a:r>
              <a:rPr lang="en-US" dirty="0" err="1" smtClean="0"/>
              <a:t>notEmpty</a:t>
            </a:r>
            <a:r>
              <a:rPr lang="en-US" dirty="0" smtClean="0"/>
              <a:t> and call first and </a:t>
            </a:r>
            <a:r>
              <a:rPr lang="en-US" dirty="0" err="1" smtClean="0"/>
              <a:t>deq</a:t>
            </a:r>
            <a:endParaRPr lang="en-US" dirty="0" smtClean="0"/>
          </a:p>
          <a:p>
            <a:r>
              <a:rPr lang="en-US" dirty="0" smtClean="0"/>
              <a:t>Clearing:</a:t>
            </a:r>
          </a:p>
          <a:p>
            <a:pPr lvl="1"/>
            <a:r>
              <a:rPr lang="en-US" dirty="0" smtClean="0"/>
              <a:t>call clear</a:t>
            </a:r>
          </a:p>
          <a:p>
            <a:pPr lvl="1"/>
            <a:endParaRPr lang="en-US" dirty="0"/>
          </a:p>
          <a:p>
            <a:r>
              <a:rPr lang="en-US" dirty="0" smtClean="0"/>
              <a:t>These are the methods that commonly appear in the same rule</a:t>
            </a:r>
          </a:p>
          <a:p>
            <a:pPr lvl="1"/>
            <a:r>
              <a:rPr lang="en-US" dirty="0" smtClean="0"/>
              <a:t>A CF FIFO says </a:t>
            </a:r>
            <a:r>
              <a:rPr lang="en-US" dirty="0" err="1" smtClean="0"/>
              <a:t>enqueuing</a:t>
            </a:r>
            <a:r>
              <a:rPr lang="en-US" dirty="0" smtClean="0"/>
              <a:t> and </a:t>
            </a:r>
            <a:r>
              <a:rPr lang="en-US" dirty="0" err="1" smtClean="0"/>
              <a:t>dequeuing</a:t>
            </a:r>
            <a:r>
              <a:rPr lang="en-US" dirty="0" smtClean="0"/>
              <a:t> rules will have no scheduling conflict imposed by the FIFO.</a:t>
            </a:r>
          </a:p>
          <a:p>
            <a:pPr lvl="1"/>
            <a:r>
              <a:rPr lang="en-US" dirty="0" smtClean="0"/>
              <a:t>{</a:t>
            </a:r>
            <a:r>
              <a:rPr lang="en-US" dirty="0" err="1" smtClean="0"/>
              <a:t>notFull</a:t>
            </a:r>
            <a:r>
              <a:rPr lang="en-US" dirty="0" smtClean="0"/>
              <a:t>, </a:t>
            </a:r>
            <a:r>
              <a:rPr lang="en-US" dirty="0" err="1" smtClean="0"/>
              <a:t>enq</a:t>
            </a:r>
            <a:r>
              <a:rPr lang="en-US" dirty="0" smtClean="0"/>
              <a:t>} CF {</a:t>
            </a:r>
            <a:r>
              <a:rPr lang="en-US" dirty="0" err="1" smtClean="0"/>
              <a:t>notEmpty</a:t>
            </a:r>
            <a:r>
              <a:rPr lang="en-US" dirty="0" smtClean="0"/>
              <a:t>, first, </a:t>
            </a:r>
            <a:r>
              <a:rPr lang="en-US" dirty="0" err="1" smtClean="0"/>
              <a:t>deq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FIFO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2072425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173310" y="3058300"/>
            <a:ext cx="6109137" cy="400110"/>
            <a:chOff x="2173310" y="3058300"/>
            <a:chExt cx="6109137" cy="400110"/>
          </a:xfrm>
        </p:grpSpPr>
        <p:cxnSp>
          <p:nvCxnSpPr>
            <p:cNvPr id="8" name="Straight Connector 7"/>
            <p:cNvCxnSpPr>
              <a:endCxn id="13" idx="1"/>
            </p:cNvCxnSpPr>
            <p:nvPr/>
          </p:nvCxnSpPr>
          <p:spPr bwMode="auto">
            <a:xfrm>
              <a:off x="2173310" y="3258355"/>
              <a:ext cx="1452093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625403" y="3058300"/>
              <a:ext cx="46570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What is the state of the </a:t>
              </a:r>
              <a:r>
                <a:rPr lang="en-US" dirty="0" err="1" smtClean="0">
                  <a:solidFill>
                    <a:srgbClr val="FF0000"/>
                  </a:solidFill>
                </a:rPr>
                <a:t>fifo</a:t>
              </a:r>
              <a:r>
                <a:rPr lang="en-US" dirty="0" smtClean="0">
                  <a:solidFill>
                    <a:srgbClr val="FF0000"/>
                  </a:solidFill>
                </a:rPr>
                <a:t> here?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52802" y="1470754"/>
            <a:ext cx="4093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Assume FIFO is empty initially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2975" y="5081998"/>
            <a:ext cx="316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first return?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217" y="6089561"/>
            <a:ext cx="6390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elements are in the FIFO at the end?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8618" y="1427084"/>
            <a:ext cx="3451538" cy="16312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many clock cycles does this take?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that change the answer to these questions?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3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Concurrent FIFO Execution</a:t>
            </a:r>
            <a:br>
              <a:rPr lang="en-US" dirty="0" smtClean="0"/>
            </a:br>
            <a:r>
              <a:rPr lang="en-US" sz="3100" dirty="0" smtClean="0"/>
              <a:t>With Clock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2072425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98490" y="2305318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8490" y="323045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98490" y="463210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2871989" y="1867437"/>
            <a:ext cx="1030310" cy="43788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50017" y="1467327"/>
            <a:ext cx="3271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 cycle boundary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98490" y="4129824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5781538" y="1867437"/>
            <a:ext cx="2112138" cy="4114800"/>
            <a:chOff x="5781538" y="1867437"/>
            <a:chExt cx="2112138" cy="4114800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5821251" y="1867437"/>
              <a:ext cx="2072425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(1)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first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deq</a:t>
              </a:r>
              <a:endParaRPr lang="en-US" kern="0" dirty="0" smtClean="0"/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(2)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clear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(3)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(4)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first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deq</a:t>
              </a:r>
              <a:endParaRPr lang="en-US" kern="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5781539" y="3218644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781540" y="3669405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781541" y="4594537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781538" y="4129824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TextBox 7"/>
          <p:cNvSpPr txBox="1"/>
          <p:nvPr/>
        </p:nvSpPr>
        <p:spPr>
          <a:xfrm>
            <a:off x="3065172" y="4594537"/>
            <a:ext cx="2537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these are both valid executions for a given FIFO, they should produce the same results.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798489" y="3230450"/>
            <a:ext cx="2073499" cy="899374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Concurrent FIFO Execution</a:t>
            </a:r>
            <a:br>
              <a:rPr lang="en-US" dirty="0" smtClean="0"/>
            </a:br>
            <a:r>
              <a:rPr lang="en-US" sz="3100" dirty="0" smtClean="0"/>
              <a:t>Clear-</a:t>
            </a:r>
            <a:r>
              <a:rPr lang="en-US" sz="3100" dirty="0" err="1" smtClean="0"/>
              <a:t>Enq</a:t>
            </a:r>
            <a:r>
              <a:rPr lang="en-US" sz="3100" dirty="0" smtClean="0"/>
              <a:t>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2072425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98490" y="2305318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8490" y="323045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98490" y="463210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98490" y="4129824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781541" y="3680137"/>
            <a:ext cx="2073495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821251" y="1867437"/>
            <a:ext cx="2072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enq</a:t>
            </a:r>
            <a:r>
              <a:rPr lang="en-US" kern="0" dirty="0" smtClean="0"/>
              <a:t>(1)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deq</a:t>
            </a:r>
            <a:endParaRPr lang="en-US" kern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enq</a:t>
            </a:r>
            <a:r>
              <a:rPr lang="en-US" kern="0" dirty="0" smtClean="0"/>
              <a:t>(2)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enq</a:t>
            </a:r>
            <a:r>
              <a:rPr lang="en-US" kern="0" dirty="0" smtClean="0"/>
              <a:t>(3)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enq</a:t>
            </a:r>
            <a:r>
              <a:rPr lang="en-US" kern="0" dirty="0" smtClean="0"/>
              <a:t>(4)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err="1" smtClean="0"/>
              <a:t>deq</a:t>
            </a:r>
            <a:endParaRPr lang="en-US" kern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781539" y="3218644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781540" y="3669405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781541" y="4594537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81538" y="2314976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781537" y="5030272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798489" y="5068909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013656" y="3007685"/>
            <a:ext cx="262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should clear and </a:t>
            </a:r>
            <a:r>
              <a:rPr lang="en-US" dirty="0" err="1" smtClean="0"/>
              <a:t>enq</a:t>
            </a:r>
            <a:r>
              <a:rPr lang="en-US" dirty="0" smtClean="0"/>
              <a:t> do when they happen in the same cycle?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13656" y="4483524"/>
            <a:ext cx="26272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both executions are valid, then the action has to be dynamic based on the order.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  <p:bldP spid="11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detect the order of methods firing?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order for a method to know if it fired after another method fired, it has to always be scheduled after that method</a:t>
            </a:r>
          </a:p>
          <a:p>
            <a:r>
              <a:rPr lang="en-US" dirty="0" smtClean="0"/>
              <a:t>If you want two methods to be able to tell if either of them came after the other, they have to conflict</a:t>
            </a:r>
          </a:p>
          <a:p>
            <a:pPr lvl="1"/>
            <a:r>
              <a:rPr lang="en-US" dirty="0" smtClean="0"/>
              <a:t>They will never fire in the same cycle making this problem of who fired first trivial...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798489" y="3230450"/>
            <a:ext cx="2073499" cy="899374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Concurrent FIFO Execution</a:t>
            </a:r>
            <a:br>
              <a:rPr lang="en-US" dirty="0" smtClean="0"/>
            </a:br>
            <a:r>
              <a:rPr lang="en-US" sz="3100" dirty="0" smtClean="0"/>
              <a:t>CF FIFO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2072425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enq</a:t>
            </a:r>
            <a:r>
              <a:rPr lang="en-US" dirty="0" smtClean="0"/>
              <a:t>(4)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L14-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98490" y="2305318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98490" y="323045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98490" y="4632100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798490" y="4129824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5781537" y="1867437"/>
            <a:ext cx="2112139" cy="4114800"/>
            <a:chOff x="5781537" y="1867437"/>
            <a:chExt cx="2112139" cy="41148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5781541" y="3680137"/>
              <a:ext cx="2073495" cy="914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 bwMode="auto">
            <a:xfrm>
              <a:off x="5821251" y="1867437"/>
              <a:ext cx="2072425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20000"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(1)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first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deq</a:t>
              </a:r>
              <a:endParaRPr lang="en-US" kern="0" dirty="0" smtClean="0"/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(2)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clear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(3)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enq</a:t>
              </a:r>
              <a:r>
                <a:rPr lang="en-US" kern="0" dirty="0" smtClean="0"/>
                <a:t>(4)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smtClean="0"/>
                <a:t>first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kern="0" dirty="0" err="1" smtClean="0"/>
                <a:t>deq</a:t>
              </a:r>
              <a:endParaRPr lang="en-US" kern="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5781539" y="3218644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5781540" y="3669405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781541" y="4594537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781538" y="2314976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5781537" y="5030272"/>
              <a:ext cx="2073499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6" name="Straight Connector 25"/>
          <p:cNvCxnSpPr/>
          <p:nvPr/>
        </p:nvCxnSpPr>
        <p:spPr bwMode="auto">
          <a:xfrm>
            <a:off x="798489" y="5068909"/>
            <a:ext cx="2073499" cy="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5409127" y="1299036"/>
            <a:ext cx="2704563" cy="4908581"/>
            <a:chOff x="5409127" y="1299036"/>
            <a:chExt cx="2704563" cy="4908581"/>
          </a:xfrm>
        </p:grpSpPr>
        <p:grpSp>
          <p:nvGrpSpPr>
            <p:cNvPr id="22" name="Group 21"/>
            <p:cNvGrpSpPr/>
            <p:nvPr/>
          </p:nvGrpSpPr>
          <p:grpSpPr>
            <a:xfrm>
              <a:off x="5409127" y="1712890"/>
              <a:ext cx="2704563" cy="4494727"/>
              <a:chOff x="5409127" y="1712890"/>
              <a:chExt cx="2704563" cy="4494727"/>
            </a:xfrm>
          </p:grpSpPr>
          <p:cxnSp>
            <p:nvCxnSpPr>
              <p:cNvPr id="8" name="Straight Connector 7"/>
              <p:cNvCxnSpPr/>
              <p:nvPr/>
            </p:nvCxnSpPr>
            <p:spPr bwMode="auto">
              <a:xfrm>
                <a:off x="5409127" y="1712890"/>
                <a:ext cx="2704563" cy="4404575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 flipH="1">
                <a:off x="5409127" y="1712890"/>
                <a:ext cx="2614411" cy="4494727"/>
              </a:xfrm>
              <a:prstGeom prst="lin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9" name="TextBox 28"/>
            <p:cNvSpPr txBox="1"/>
            <p:nvPr/>
          </p:nvSpPr>
          <p:spPr>
            <a:xfrm>
              <a:off x="5572796" y="1299036"/>
              <a:ext cx="24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Invalid Execution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75369" y="2211289"/>
            <a:ext cx="24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Force </a:t>
            </a:r>
            <a:r>
              <a:rPr lang="en-US" dirty="0" err="1" smtClean="0">
                <a:solidFill>
                  <a:srgbClr val="FF0000"/>
                </a:solidFill>
              </a:rPr>
              <a:t>enq</a:t>
            </a:r>
            <a:r>
              <a:rPr lang="en-US" dirty="0" smtClean="0">
                <a:solidFill>
                  <a:srgbClr val="FF0000"/>
                </a:solidFill>
              </a:rPr>
              <a:t> &lt; clear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49718</TotalTime>
  <Words>658</Words>
  <Application>Microsoft Office PowerPoint</Application>
  <PresentationFormat>On-screen Show (4:3)</PresentationFormat>
  <Paragraphs>154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Blueprint</vt:lpstr>
      <vt:lpstr>PowerPoint Presentation</vt:lpstr>
      <vt:lpstr>Notes</vt:lpstr>
      <vt:lpstr>What is a Conflict-Free FIFO?</vt:lpstr>
      <vt:lpstr>Typical FIFO use</vt:lpstr>
      <vt:lpstr>Sequential FIFO Execution</vt:lpstr>
      <vt:lpstr>Concurrent FIFO Execution With Clock Cycles</vt:lpstr>
      <vt:lpstr>Concurrent FIFO Execution Clear-Enq Interactions</vt:lpstr>
      <vt:lpstr>Can we detect the order of methods firing?</vt:lpstr>
      <vt:lpstr>Concurrent FIFO Execution CF FIFO solution</vt:lpstr>
      <vt:lpstr>What does a CF FIFO do?</vt:lpstr>
      <vt:lpstr>What about the canonicalize rule?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cotton</cp:lastModifiedBy>
  <cp:revision>1202</cp:revision>
  <cp:lastPrinted>2013-10-16T16:04:21Z</cp:lastPrinted>
  <dcterms:created xsi:type="dcterms:W3CDTF">2003-01-21T19:25:41Z</dcterms:created>
  <dcterms:modified xsi:type="dcterms:W3CDTF">2014-10-21T18:18:29Z</dcterms:modified>
</cp:coreProperties>
</file>