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6DB643-27B0-8644-B830-134E895D877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0D1AC19-040D-6D43-A1ED-E2292B9C98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6.175 Final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Edwin </a:t>
            </a:r>
            <a:r>
              <a:rPr lang="en-US" dirty="0" err="1" smtClean="0"/>
              <a:t>Africano</a:t>
            </a:r>
            <a:r>
              <a:rPr lang="en-US" dirty="0" smtClean="0"/>
              <a:t> </a:t>
            </a:r>
          </a:p>
          <a:p>
            <a:r>
              <a:rPr lang="en-US" dirty="0" smtClean="0"/>
              <a:t>Adityanarayanan Radhakrishnan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completed Part 1 </a:t>
            </a:r>
          </a:p>
          <a:p>
            <a:r>
              <a:rPr lang="en-US" dirty="0" smtClean="0"/>
              <a:t>We completed up to Exercise 8 of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4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Incorrect IPCs for </a:t>
            </a:r>
            <a:r>
              <a:rPr lang="en-US" dirty="0" err="1" smtClean="0"/>
              <a:t>Stq</a:t>
            </a:r>
            <a:r>
              <a:rPr lang="en-US" dirty="0" smtClean="0"/>
              <a:t> and LHUSM in part 1</a:t>
            </a:r>
          </a:p>
          <a:p>
            <a:pPr lvl="1"/>
            <a:r>
              <a:rPr lang="en-US" dirty="0" smtClean="0"/>
              <a:t>Fixed guard on </a:t>
            </a:r>
            <a:r>
              <a:rPr lang="en-US" dirty="0" err="1" smtClean="0"/>
              <a:t>req</a:t>
            </a:r>
            <a:r>
              <a:rPr lang="en-US" dirty="0" smtClean="0"/>
              <a:t> rule</a:t>
            </a:r>
          </a:p>
          <a:p>
            <a:r>
              <a:rPr lang="en-US" dirty="0" smtClean="0"/>
              <a:t>Starvation of Cores on Message Router</a:t>
            </a:r>
          </a:p>
          <a:p>
            <a:pPr lvl="1"/>
            <a:r>
              <a:rPr lang="en-US" dirty="0" smtClean="0"/>
              <a:t>Solution: Prioritize different core each cycle</a:t>
            </a:r>
          </a:p>
          <a:p>
            <a:r>
              <a:rPr lang="en-US" dirty="0" smtClean="0"/>
              <a:t>PPP Conflict of rules 2 and 4</a:t>
            </a:r>
          </a:p>
          <a:p>
            <a:pPr lvl="1"/>
            <a:r>
              <a:rPr lang="en-US" dirty="0" smtClean="0"/>
              <a:t>Merged rules 2 and 4 into one rule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issue with evicting line</a:t>
            </a:r>
          </a:p>
          <a:p>
            <a:pPr lvl="1"/>
            <a:r>
              <a:rPr lang="en-US" dirty="0" smtClean="0"/>
              <a:t>Using tags to determine when to evict</a:t>
            </a:r>
          </a:p>
          <a:p>
            <a:r>
              <a:rPr lang="en-US" dirty="0" err="1" smtClean="0"/>
              <a:t>Lr</a:t>
            </a:r>
            <a:r>
              <a:rPr lang="en-US" dirty="0" smtClean="0"/>
              <a:t> &amp; </a:t>
            </a:r>
            <a:r>
              <a:rPr lang="en-US" dirty="0" err="1" smtClean="0"/>
              <a:t>Sc</a:t>
            </a:r>
            <a:r>
              <a:rPr lang="en-US" dirty="0" smtClean="0"/>
              <a:t> Issues	</a:t>
            </a:r>
          </a:p>
          <a:p>
            <a:pPr lvl="1"/>
            <a:r>
              <a:rPr lang="en-US" dirty="0" smtClean="0"/>
              <a:t>Fixed by making sure to invalidate line appropriately upon </a:t>
            </a:r>
            <a:r>
              <a:rPr lang="en-US" dirty="0" smtClean="0"/>
              <a:t>eviction</a:t>
            </a:r>
          </a:p>
          <a:p>
            <a:pPr lvl="1"/>
            <a:r>
              <a:rPr lang="en-US" dirty="0" smtClean="0"/>
              <a:t>Corrected an error in </a:t>
            </a:r>
            <a:r>
              <a:rPr lang="en-US" dirty="0" err="1" smtClean="0"/>
              <a:t>WaitFillResp</a:t>
            </a:r>
            <a:r>
              <a:rPr lang="en-US" dirty="0" smtClean="0"/>
              <a:t> Rule in </a:t>
            </a:r>
            <a:r>
              <a:rPr lang="en-US" dirty="0" err="1" smtClean="0"/>
              <a:t>DCache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6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for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hands </a:t>
            </a:r>
            <a:r>
              <a:rPr lang="en-US" dirty="0" err="1" smtClean="0"/>
              <a:t>bsv</a:t>
            </a:r>
            <a:r>
              <a:rPr lang="en-US" dirty="0" smtClean="0"/>
              <a:t> practice early on</a:t>
            </a:r>
          </a:p>
          <a:p>
            <a:pPr lvl="1"/>
            <a:r>
              <a:rPr lang="en-US" dirty="0" smtClean="0"/>
              <a:t>Emphasis on pattern matching and Maybe types early on</a:t>
            </a:r>
          </a:p>
          <a:p>
            <a:r>
              <a:rPr lang="en-US" dirty="0" smtClean="0"/>
              <a:t>Spread out of workload on 7, 8 and project</a:t>
            </a:r>
          </a:p>
          <a:p>
            <a:r>
              <a:rPr lang="en-US" dirty="0" smtClean="0"/>
              <a:t>Regular release of labs as opposed to different due dates on different days of </a:t>
            </a:r>
            <a:r>
              <a:rPr lang="en-US" dirty="0" smtClean="0"/>
              <a:t>week</a:t>
            </a:r>
          </a:p>
          <a:p>
            <a:r>
              <a:rPr lang="en-US" dirty="0" smtClean="0"/>
              <a:t>More office hours and different times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2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</a:t>
            </a:r>
            <a:r>
              <a:rPr lang="en-US" dirty="0" err="1" smtClean="0"/>
              <a:t>Arvind</a:t>
            </a:r>
            <a:r>
              <a:rPr lang="en-US" dirty="0" smtClean="0"/>
              <a:t> and </a:t>
            </a:r>
            <a:r>
              <a:rPr lang="en-US" dirty="0" err="1" smtClean="0"/>
              <a:t>Sizhuo</a:t>
            </a:r>
            <a:r>
              <a:rPr lang="en-US" dirty="0" smtClean="0"/>
              <a:t> for a great semester!</a:t>
            </a:r>
          </a:p>
        </p:txBody>
      </p:sp>
    </p:spTree>
    <p:extLst>
      <p:ext uri="{BB962C8B-B14F-4D97-AF65-F5344CB8AC3E}">
        <p14:creationId xmlns:p14="http://schemas.microsoft.com/office/powerpoint/2010/main" val="59929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41</TotalTime>
  <Words>142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News Gothic MT</vt:lpstr>
      <vt:lpstr>Wingdings 2</vt:lpstr>
      <vt:lpstr>Breeze</vt:lpstr>
      <vt:lpstr>6.175 Final Project</vt:lpstr>
      <vt:lpstr>Progress </vt:lpstr>
      <vt:lpstr>Difficulties</vt:lpstr>
      <vt:lpstr>Difficulties</vt:lpstr>
      <vt:lpstr>Improvements for Course</vt:lpstr>
      <vt:lpstr>Acknowledgements</vt:lpstr>
    </vt:vector>
  </TitlesOfParts>
  <Company>Massachusetts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6.175 Final Project</dc:title>
  <dc:creator>Mathangi Radhakrishnan</dc:creator>
  <cp:lastModifiedBy>edwin africano palma</cp:lastModifiedBy>
  <cp:revision>15</cp:revision>
  <dcterms:created xsi:type="dcterms:W3CDTF">2015-12-09T07:11:15Z</dcterms:created>
  <dcterms:modified xsi:type="dcterms:W3CDTF">2015-12-09T19:27:49Z</dcterms:modified>
</cp:coreProperties>
</file>