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311708" y="992766"/>
            <a:ext cx="8520599" cy="27368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311700" y="3778833"/>
            <a:ext cx="8520599" cy="1056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1474833"/>
            <a:ext cx="8520599" cy="2618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311700" y="4202966"/>
            <a:ext cx="8520599" cy="1734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0" type="dt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1" type="ftr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311700" y="2867800"/>
            <a:ext cx="8520599" cy="11222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536633"/>
            <a:ext cx="3999899" cy="4555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x="4832400" y="1536633"/>
            <a:ext cx="3999899" cy="4555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740800"/>
            <a:ext cx="2807999" cy="100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311700" y="1852800"/>
            <a:ext cx="2807999" cy="423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490250" y="600200"/>
            <a:ext cx="6367800" cy="54542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33"/>
            <a:ext cx="4572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type="title"/>
          </p:nvPr>
        </p:nvSpPr>
        <p:spPr>
          <a:xfrm>
            <a:off x="265500" y="1644233"/>
            <a:ext cx="4045199" cy="1976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7" name="Shape 37"/>
          <p:cNvSpPr txBox="1"/>
          <p:nvPr>
            <p:ph idx="1" type="subTitle"/>
          </p:nvPr>
        </p:nvSpPr>
        <p:spPr>
          <a:xfrm>
            <a:off x="265500" y="3737433"/>
            <a:ext cx="4045199" cy="1646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idx="1" type="body"/>
          </p:nvPr>
        </p:nvSpPr>
        <p:spPr>
          <a:xfrm>
            <a:off x="311700" y="5640766"/>
            <a:ext cx="5998800" cy="806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-US" sz="1000">
                <a:solidFill>
                  <a:schemeClr val="lt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311708" y="992766"/>
            <a:ext cx="8520599" cy="2736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/>
              <a:t> Cache Coherence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311700" y="3778833"/>
            <a:ext cx="8520599" cy="105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sz="3300"/>
              <a:t>by Brian Wheatman and Elaine Gan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Far We Got…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457200" marR="0" rtl="0" algn="l">
              <a:spcBef>
                <a:spcPts val="0"/>
              </a:spcBef>
            </a:pPr>
            <a:r>
              <a:rPr lang="en-US"/>
              <a:t>Our sixcache deadlocks on mc_multiply2</a:t>
            </a:r>
          </a:p>
          <a:p>
            <a:pPr indent="-228600" lvl="0" marL="457200" marR="0" rtl="0" algn="l">
              <a:spcBef>
                <a:spcPts val="0"/>
              </a:spcBef>
            </a:pPr>
            <a:r>
              <a:rPr lang="en-US"/>
              <a:t>Our stq and lhusm fail on only 2 tests</a:t>
            </a:r>
          </a:p>
          <a:p>
            <a:pPr indent="-228600" lvl="1" marL="914400" marR="0" rtl="0" algn="l">
              <a:spcBef>
                <a:spcPts val="0"/>
              </a:spcBef>
            </a:pPr>
            <a:r>
              <a:rPr lang="en-US"/>
              <a:t>mc_incrementers and mc_spin_lock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56250"/>
              <a:buFont typeface="Arial"/>
            </a:pPr>
            <a:r>
              <a:rPr lang="en-US"/>
              <a:t>Deadlocking and livelocking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1397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/>
              <a:t>	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Difficulties Coding and Debugging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3655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3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Parent Protocol Processor</a:t>
            </a:r>
          </a:p>
          <a:p>
            <a:pPr indent="-27940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Getting things mutually exclusive without imposing arbitrary order</a:t>
            </a:r>
          </a:p>
          <a:p>
            <a:pPr indent="-33655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3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Deadlocking in Ex5 </a:t>
            </a:r>
          </a:p>
          <a:p>
            <a:pPr indent="-27940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MessageRouter could not fire due to implicit guard </a:t>
            </a:r>
          </a:p>
          <a:p>
            <a:pPr indent="-22225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splitting into two rules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/>
              <a:t>Difficulties Coding and Debugging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480"/>
              </a:spcBef>
              <a:buSzPct val="100000"/>
            </a:pPr>
            <a:r>
              <a:rPr lang="en-US" sz="3100"/>
              <a:t>Trouble with Ex. 8 (mc_spin_lock &amp; mc_mulitply2)</a:t>
            </a:r>
          </a:p>
          <a:p>
            <a:pPr indent="-228600" lvl="1" marL="914400" rtl="0">
              <a:spcBef>
                <a:spcPts val="480"/>
              </a:spcBef>
              <a:buSzPct val="100000"/>
            </a:pPr>
            <a:r>
              <a:rPr lang="en-US" sz="2700"/>
              <a:t>spent hours for what ended up being a typo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4375"/>
            </a:pPr>
            <a:r>
              <a:rPr lang="en-US"/>
              <a:t>Where we are now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-US"/>
              <a:t>SixCache - debugging why there is livelocking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Difficulties Understanding the Protocol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Fairness in dealing with child requests in MessageRouter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Didn’t surface until mc_incrementors in Ex 8</a:t>
            </a:r>
          </a:p>
          <a:p>
            <a:pPr lvl="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When to downgrade or invalidate</a:t>
            </a:r>
          </a:p>
          <a:p>
            <a:pPr indent="-139700" lvl="0" marL="342900" marR="0" rtl="0" algn="l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Improvements? 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the Class</a:t>
            </a:r>
          </a:p>
          <a:p>
            <a:pPr lvl="1" marR="0" rtl="0" algn="l">
              <a:spcBef>
                <a:spcPts val="0"/>
              </a:spcBef>
            </a:pPr>
            <a:r>
              <a:rPr lang="en-US"/>
              <a:t>a better understanding of what bluespec does with the code</a:t>
            </a:r>
          </a:p>
          <a:p>
            <a:pPr lvl="1" marR="0" rtl="0" algn="l">
              <a:spcBef>
                <a:spcPts val="0"/>
              </a:spcBef>
            </a:pPr>
            <a:r>
              <a:rPr lang="en-US"/>
              <a:t>Perhaps some examples from actual processors </a:t>
            </a:r>
          </a:p>
          <a:p>
            <a:pPr indent="-107950" lvl="1" marL="742950" marR="0" rtl="0" algn="l">
              <a:spcBef>
                <a:spcPts val="56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07950" lvl="1" marL="742950" marR="0" rtl="0" algn="l">
              <a:spcBef>
                <a:spcPts val="56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Improvements? 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3655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3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the Final Project</a:t>
            </a:r>
          </a:p>
          <a:p>
            <a:pPr indent="-27940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even split between Part 1 and Part 2</a:t>
            </a:r>
          </a:p>
          <a:p>
            <a:pPr indent="-27940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individual testing</a:t>
            </a:r>
          </a:p>
          <a:p>
            <a:pPr indent="-22225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Exercise 5 – whole mem hierarchy</a:t>
            </a:r>
          </a:p>
          <a:p>
            <a:pPr lvl="1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700"/>
              <a:t>Give out the assignment earlier</a:t>
            </a:r>
          </a:p>
          <a:p>
            <a:pPr lvl="2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300"/>
              <a:t>or have some stages be done for earlier labs</a:t>
            </a:r>
          </a:p>
          <a:p>
            <a:pPr indent="-107950" lvl="1" marL="742950" marR="0" rtl="0" algn="l">
              <a:spcBef>
                <a:spcPts val="56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