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notesMasterIdLst>
    <p:notesMasterId r:id="rId15"/>
  </p:notesMasterIdLst>
  <p:sldIdLst>
    <p:sldId id="256" r:id="rId2"/>
    <p:sldId id="257" r:id="rId3"/>
    <p:sldId id="264" r:id="rId4"/>
    <p:sldId id="258" r:id="rId5"/>
    <p:sldId id="267" r:id="rId6"/>
    <p:sldId id="259" r:id="rId7"/>
    <p:sldId id="269" r:id="rId8"/>
    <p:sldId id="260" r:id="rId9"/>
    <p:sldId id="268" r:id="rId10"/>
    <p:sldId id="261" r:id="rId11"/>
    <p:sldId id="265" r:id="rId12"/>
    <p:sldId id="266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/>
    <p:restoredTop sz="94629"/>
  </p:normalViewPr>
  <p:slideViewPr>
    <p:cSldViewPr snapToGrid="0" snapToObjects="1">
      <p:cViewPr varScale="1">
        <p:scale>
          <a:sx n="164" d="100"/>
          <a:sy n="164" d="100"/>
        </p:scale>
        <p:origin x="17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F2AE6-2276-344C-8849-FD55150E4F3B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A674C-007B-4D4D-ADCE-58B6A9E08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5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Super-folded FFT still too big in-system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Division </a:t>
            </a:r>
            <a:r>
              <a:rPr lang="en-US" dirty="0" err="1" smtClean="0"/>
              <a:t>crticial</a:t>
            </a:r>
            <a:r>
              <a:rPr lang="en-US" dirty="0" smtClean="0"/>
              <a:t> path length - &gt; 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Point</a:t>
            </a:r>
            <a:r>
              <a:rPr lang="en-US" baseline="0" dirty="0" smtClean="0"/>
              <a:t> cloud real number math -&gt; pre-populate in BRAM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A674C-007B-4D4D-ADCE-58B6A9E08D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6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A5B1771-EDCA-F042-9C83-791AC9283DC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3C006CB-9947-CD4E-A349-A0E1B5CB3F7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30966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1771-EDCA-F042-9C83-791AC9283DC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06CB-9947-CD4E-A349-A0E1B5CB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2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1771-EDCA-F042-9C83-791AC9283DC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06CB-9947-CD4E-A349-A0E1B5CB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9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1771-EDCA-F042-9C83-791AC9283DC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06CB-9947-CD4E-A349-A0E1B5CB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47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5B1771-EDCA-F042-9C83-791AC9283DC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C006CB-9947-CD4E-A349-A0E1B5CB3F7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46151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1771-EDCA-F042-9C83-791AC9283DC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06CB-9947-CD4E-A349-A0E1B5CB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16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1771-EDCA-F042-9C83-791AC9283DC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06CB-9947-CD4E-A349-A0E1B5CB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0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1771-EDCA-F042-9C83-791AC9283DC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06CB-9947-CD4E-A349-A0E1B5CB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1771-EDCA-F042-9C83-791AC9283DC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06CB-9947-CD4E-A349-A0E1B5CB3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5B1771-EDCA-F042-9C83-791AC9283DC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C006CB-9947-CD4E-A349-A0E1B5CB3F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5805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5B1771-EDCA-F042-9C83-791AC9283DC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C006CB-9947-CD4E-A349-A0E1B5CB3F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0927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6A5B1771-EDCA-F042-9C83-791AC9283DC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3C006CB-9947-CD4E-A349-A0E1B5CB3F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180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339" y="1385499"/>
            <a:ext cx="9246806" cy="2098226"/>
          </a:xfrm>
        </p:spPr>
        <p:txBody>
          <a:bodyPr/>
          <a:lstStyle/>
          <a:p>
            <a:r>
              <a:rPr lang="en-US" sz="4800" dirty="0" smtClean="0"/>
              <a:t>Power </a:t>
            </a:r>
            <a:r>
              <a:rPr lang="en-US" sz="4800" dirty="0"/>
              <a:t>Intelligent Wearable Navigation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Ishwarya</a:t>
            </a:r>
            <a:r>
              <a:rPr lang="en-US" dirty="0" smtClean="0"/>
              <a:t> </a:t>
            </a:r>
            <a:r>
              <a:rPr lang="en-US" dirty="0" err="1" smtClean="0"/>
              <a:t>Ananthabhotla</a:t>
            </a:r>
            <a:r>
              <a:rPr lang="en-US" dirty="0"/>
              <a:t> </a:t>
            </a:r>
            <a:r>
              <a:rPr lang="en-US" dirty="0" smtClean="0"/>
              <a:t>&amp; Andre Aboulian</a:t>
            </a:r>
          </a:p>
          <a:p>
            <a:r>
              <a:rPr lang="en-US" dirty="0" smtClean="0"/>
              <a:t>6.375, Spring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5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872" y="375834"/>
            <a:ext cx="9601200" cy="964769"/>
          </a:xfrm>
        </p:spPr>
        <p:txBody>
          <a:bodyPr/>
          <a:lstStyle/>
          <a:p>
            <a:r>
              <a:rPr lang="en-US" dirty="0" smtClean="0"/>
              <a:t>System Response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60" y="1340603"/>
            <a:ext cx="9091710" cy="479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0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872" y="375834"/>
            <a:ext cx="9601200" cy="964769"/>
          </a:xfrm>
        </p:spPr>
        <p:txBody>
          <a:bodyPr/>
          <a:lstStyle/>
          <a:p>
            <a:r>
              <a:rPr lang="en-US" dirty="0" smtClean="0"/>
              <a:t>System Response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60" y="1301860"/>
            <a:ext cx="9091710" cy="511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7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872" y="375834"/>
            <a:ext cx="9601200" cy="964769"/>
          </a:xfrm>
        </p:spPr>
        <p:txBody>
          <a:bodyPr/>
          <a:lstStyle/>
          <a:p>
            <a:r>
              <a:rPr lang="en-US" dirty="0" smtClean="0"/>
              <a:t>System Response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60" y="1325105"/>
            <a:ext cx="9091710" cy="511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872" y="375834"/>
            <a:ext cx="9601200" cy="964769"/>
          </a:xfrm>
        </p:spPr>
        <p:txBody>
          <a:bodyPr/>
          <a:lstStyle/>
          <a:p>
            <a:r>
              <a:rPr lang="en-US" dirty="0" smtClean="0"/>
              <a:t>Surprises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76668" y="1819468"/>
            <a:ext cx="94985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3600" dirty="0" smtClean="0"/>
              <a:t>FFT Size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3600" dirty="0" smtClean="0"/>
              <a:t>Division operation influencing critical path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en-US" sz="3600" dirty="0" smtClean="0"/>
              <a:t>Real number arithmetic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915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872" y="375834"/>
            <a:ext cx="9601200" cy="964769"/>
          </a:xfrm>
        </p:spPr>
        <p:txBody>
          <a:bodyPr/>
          <a:lstStyle/>
          <a:p>
            <a:r>
              <a:rPr lang="en-US" dirty="0" smtClean="0"/>
              <a:t>Time-of-Flight (</a:t>
            </a:r>
            <a:r>
              <a:rPr lang="en-US" dirty="0" err="1" smtClean="0"/>
              <a:t>ToF</a:t>
            </a:r>
            <a:r>
              <a:rPr lang="en-US" dirty="0" smtClean="0"/>
              <a:t>) Camera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373" y="2405819"/>
            <a:ext cx="1143000" cy="242811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2610173" y="4823643"/>
            <a:ext cx="7620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Rectangle 7"/>
          <p:cNvSpPr/>
          <p:nvPr/>
        </p:nvSpPr>
        <p:spPr bwMode="auto">
          <a:xfrm>
            <a:off x="8325173" y="3375503"/>
            <a:ext cx="1676400" cy="1448141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rial" panose="020B0604020202020204" pitchFamily="34" charset="0"/>
                <a:ea typeface="Geneva" charset="0"/>
                <a:cs typeface="Arial" panose="020B0604020202020204" pitchFamily="34" charset="0"/>
              </a:rPr>
              <a:t>Obstacle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0174" y="4781601"/>
            <a:ext cx="208582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Ground Plane</a:t>
            </a:r>
          </a:p>
        </p:txBody>
      </p:sp>
      <p:sp>
        <p:nvSpPr>
          <p:cNvPr id="10" name="Rectangle 9"/>
          <p:cNvSpPr/>
          <p:nvPr/>
        </p:nvSpPr>
        <p:spPr bwMode="auto">
          <a:xfrm rot="1044702">
            <a:off x="3689301" y="3630482"/>
            <a:ext cx="457200" cy="152400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anose="020B0604020202020204" pitchFamily="34" charset="0"/>
              <a:ea typeface="Geneva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4136027" y="3104222"/>
            <a:ext cx="2207947" cy="59117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4121655" y="3847796"/>
            <a:ext cx="927844" cy="97550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 rot="20691381">
            <a:off x="4140997" y="3004998"/>
            <a:ext cx="207229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Field of View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286573" y="3756502"/>
            <a:ext cx="38862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4286573" y="3908902"/>
            <a:ext cx="38862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 rot="166753">
            <a:off x="5363397" y="3397269"/>
            <a:ext cx="207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Light</a:t>
            </a:r>
          </a:p>
        </p:txBody>
      </p:sp>
      <p:sp>
        <p:nvSpPr>
          <p:cNvPr id="17" name="TextBox 16"/>
          <p:cNvSpPr txBox="1"/>
          <p:nvPr/>
        </p:nvSpPr>
        <p:spPr>
          <a:xfrm rot="164343">
            <a:off x="5363398" y="4007587"/>
            <a:ext cx="207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 flipV="1">
            <a:off x="3555240" y="2955383"/>
            <a:ext cx="399996" cy="5576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3680263" y="2682499"/>
            <a:ext cx="1596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78968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872" y="375834"/>
            <a:ext cx="9601200" cy="964769"/>
          </a:xfrm>
        </p:spPr>
        <p:txBody>
          <a:bodyPr/>
          <a:lstStyle/>
          <a:p>
            <a:r>
              <a:rPr lang="en-US" dirty="0" smtClean="0"/>
              <a:t>Point Cloud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952" y="1681565"/>
            <a:ext cx="4745064" cy="4135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003" y="1681564"/>
            <a:ext cx="4135455" cy="413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872" y="375834"/>
            <a:ext cx="9601200" cy="964769"/>
          </a:xfrm>
        </p:spPr>
        <p:txBody>
          <a:bodyPr/>
          <a:lstStyle/>
          <a:p>
            <a:r>
              <a:rPr lang="en-US" dirty="0" smtClean="0"/>
              <a:t>Power Scaling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32" y="1569457"/>
            <a:ext cx="5349659" cy="38834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783" y="1569457"/>
            <a:ext cx="5349659" cy="38834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31573" y="5966847"/>
            <a:ext cx="424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↑</a:t>
            </a:r>
            <a:r>
              <a:rPr lang="en-US" dirty="0" smtClean="0"/>
              <a:t> Frame Rate = </a:t>
            </a:r>
            <a:r>
              <a:rPr lang="en-US" dirty="0"/>
              <a:t>↑</a:t>
            </a:r>
            <a:r>
              <a:rPr lang="en-US" dirty="0" smtClean="0"/>
              <a:t>Responsiveness, </a:t>
            </a:r>
            <a:r>
              <a:rPr lang="en-US" dirty="0"/>
              <a:t>↑</a:t>
            </a:r>
            <a:r>
              <a:rPr lang="en-US" dirty="0" smtClean="0"/>
              <a:t>Power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41662" y="5966847"/>
            <a:ext cx="3658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↑ Illumination = ↑ Distance, ↑ Power</a:t>
            </a:r>
          </a:p>
        </p:txBody>
      </p:sp>
    </p:spTree>
    <p:extLst>
      <p:ext uri="{BB962C8B-B14F-4D97-AF65-F5344CB8AC3E}">
        <p14:creationId xmlns:p14="http://schemas.microsoft.com/office/powerpoint/2010/main" val="48137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872" y="375834"/>
            <a:ext cx="9601200" cy="964769"/>
          </a:xfrm>
        </p:spPr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11353" y="1922105"/>
            <a:ext cx="94985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Dynamically scale frame rate and illumination relative to present conditions.</a:t>
            </a:r>
          </a:p>
          <a:p>
            <a:pPr marL="571500" indent="-5715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Maintain frame quality while consuming minimum power.</a:t>
            </a:r>
          </a:p>
        </p:txBody>
      </p:sp>
    </p:spTree>
    <p:extLst>
      <p:ext uri="{BB962C8B-B14F-4D97-AF65-F5344CB8AC3E}">
        <p14:creationId xmlns:p14="http://schemas.microsoft.com/office/powerpoint/2010/main" val="4816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130658" y="1383226"/>
            <a:ext cx="9601200" cy="964769"/>
          </a:xfrm>
        </p:spPr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937" y="0"/>
            <a:ext cx="6408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130658" y="1383226"/>
            <a:ext cx="9601200" cy="964769"/>
          </a:xfrm>
        </p:spPr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937" y="0"/>
            <a:ext cx="640890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59215" y="4226767"/>
            <a:ext cx="1231640" cy="81176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8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872" y="375834"/>
            <a:ext cx="9601200" cy="964769"/>
          </a:xfrm>
        </p:spPr>
        <p:txBody>
          <a:bodyPr/>
          <a:lstStyle/>
          <a:p>
            <a:r>
              <a:rPr lang="en-US" dirty="0" smtClean="0"/>
              <a:t>Scene Differencing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922" y="2609568"/>
            <a:ext cx="11528078" cy="37742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69559" y="46689"/>
            <a:ext cx="3267929" cy="37999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545" y="-74573"/>
            <a:ext cx="3183955" cy="4042481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5159829" y="1946668"/>
            <a:ext cx="3209730" cy="2466712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37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872" y="375834"/>
            <a:ext cx="9601200" cy="964769"/>
          </a:xfrm>
        </p:spPr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64700" y="1800807"/>
            <a:ext cx="94985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/>
              <a:t>Unit Testing </a:t>
            </a:r>
            <a:r>
              <a:rPr lang="en-US" sz="3600" dirty="0" smtClean="0"/>
              <a:t>– Each module compared against 	simulation input/output pairs.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4700" y="4033998"/>
            <a:ext cx="94985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/>
              <a:t>Integration Testing </a:t>
            </a:r>
            <a:r>
              <a:rPr lang="en-US" sz="3600" dirty="0" smtClean="0"/>
              <a:t>– System behavior observed 	under strategic inputs.</a:t>
            </a:r>
          </a:p>
        </p:txBody>
      </p:sp>
    </p:spTree>
    <p:extLst>
      <p:ext uri="{BB962C8B-B14F-4D97-AF65-F5344CB8AC3E}">
        <p14:creationId xmlns:p14="http://schemas.microsoft.com/office/powerpoint/2010/main" val="20195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586</TotalTime>
  <Words>130</Words>
  <Application>Microsoft Macintosh PowerPoint</Application>
  <PresentationFormat>Widescreen</PresentationFormat>
  <Paragraphs>34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Franklin Gothic Book</vt:lpstr>
      <vt:lpstr>Geneva</vt:lpstr>
      <vt:lpstr>Arial</vt:lpstr>
      <vt:lpstr>Crop</vt:lpstr>
      <vt:lpstr>Power Intelligent Wearable Navigation Systems</vt:lpstr>
      <vt:lpstr>Time-of-Flight (ToF) Camera</vt:lpstr>
      <vt:lpstr>Point Cloud</vt:lpstr>
      <vt:lpstr>Power Scaling</vt:lpstr>
      <vt:lpstr>Problem</vt:lpstr>
      <vt:lpstr>System Overview</vt:lpstr>
      <vt:lpstr>System Overview</vt:lpstr>
      <vt:lpstr>Scene Differencing</vt:lpstr>
      <vt:lpstr>Testing</vt:lpstr>
      <vt:lpstr>System Response</vt:lpstr>
      <vt:lpstr>System Response</vt:lpstr>
      <vt:lpstr>System Response</vt:lpstr>
      <vt:lpstr>Surprises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Intelligent Wearable Navigation Systems</dc:title>
  <dc:creator>Microsoft Office User</dc:creator>
  <cp:lastModifiedBy>Microsoft Office User</cp:lastModifiedBy>
  <cp:revision>22</cp:revision>
  <dcterms:created xsi:type="dcterms:W3CDTF">2016-05-10T19:06:41Z</dcterms:created>
  <dcterms:modified xsi:type="dcterms:W3CDTF">2016-05-11T13:40:27Z</dcterms:modified>
</cp:coreProperties>
</file>