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33" Type="http://schemas.openxmlformats.org/officeDocument/2006/relationships/font" Target="fonts/Lato-regular.fntdata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35" Type="http://schemas.openxmlformats.org/officeDocument/2006/relationships/font" Target="fonts/Lato-italic.fntdata"/><Relationship Id="rId12" Type="http://schemas.openxmlformats.org/officeDocument/2006/relationships/slide" Target="slides/slide7.xml"/><Relationship Id="rId34" Type="http://schemas.openxmlformats.org/officeDocument/2006/relationships/font" Target="fonts/La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La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814cf7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814cf7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23630543_5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23630543_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c57679c91_0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c57679c9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c57679c91_0_1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c57679c9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c57679c91_0_1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c57679c9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c57679c91_0_16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c57679c91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c57679c91_0_1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c57679c9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c57679c91_0_15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c57679c91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c57679c91_0_15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c57679c91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c57679c91_0_15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c57679c91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c57679c91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c57679c91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b9a0b074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b9a0b074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b9a0b074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cb9a0b074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c57679c91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c57679c9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3630543_1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23630543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c57679c91_0_8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c57679c9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c57679c91_0_9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c57679c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c57679c9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c57679c9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b9a0b074_1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b9a0b074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9.jpg"/><Relationship Id="rId6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Fixed-Function Configurable Graphics Pipeline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Thomas Watson</a:t>
            </a:r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0825" y="348750"/>
            <a:ext cx="4545850" cy="43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>
            <p:ph idx="4294967295" type="subTitle"/>
          </p:nvPr>
        </p:nvSpPr>
        <p:spPr>
          <a:xfrm>
            <a:off x="308550" y="348750"/>
            <a:ext cx="3450000" cy="254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Triangle -&gt; 3 vertices, one at a time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CV: Real Time pose estimation of a textured object"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163" y="334663"/>
            <a:ext cx="6391676" cy="44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terminant of a 3x3 matrix and example - SEMATH INFO"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50" y="1194875"/>
            <a:ext cx="4191775" cy="229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4726275" y="2061600"/>
            <a:ext cx="7011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X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5679950" y="1079900"/>
            <a:ext cx="701100" cy="29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x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y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z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6731775" y="2061600"/>
            <a:ext cx="8556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+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7938100" y="1079900"/>
            <a:ext cx="701100" cy="29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x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y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z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b Adams a Painter's Blog"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025" y="0"/>
            <a:ext cx="627697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350625" y="953675"/>
            <a:ext cx="2047500" cy="16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Finally, divide by z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50" y="446925"/>
            <a:ext cx="7448900" cy="39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1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4294967295" type="title"/>
          </p:nvPr>
        </p:nvSpPr>
        <p:spPr>
          <a:xfrm>
            <a:off x="535775" y="712150"/>
            <a:ext cx="5803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How do computers draw? </a:t>
            </a:r>
            <a:endParaRPr sz="2400"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00" y="1642525"/>
            <a:ext cx="5883601" cy="3031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rect3D 11 Will Also Run... in Software Mode Thanks to ..."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8375" y="1642525"/>
            <a:ext cx="1375400" cy="91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gramming Archives - 3D Game Engine Programming3D Game ..."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1013" y="2739913"/>
            <a:ext cx="1490124" cy="83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roid Q+ may use the Vulkan Graphics API to render the UI" id="82" name="Google Shape;8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1025" y="3755475"/>
            <a:ext cx="1490100" cy="9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/>
        </p:nvSpPr>
        <p:spPr>
          <a:xfrm>
            <a:off x="687200" y="392675"/>
            <a:ext cx="79659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mkConnectalTop |  7828(2.58%) |  7828(2.58%) |   0(0.00%) |  0(0.00%) | 10132(1.67%) |  0(0.00%) | 0(0.00%) |	10(0.36%) |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771350" y="1332325"/>
            <a:ext cx="7390800" cy="3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under 13 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66 MHz at least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91" name="Google Shape;191;p33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3. Notes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33"/>
          <p:cNvSpPr txBox="1"/>
          <p:nvPr>
            <p:ph idx="4294967295" type="body"/>
          </p:nvPr>
        </p:nvSpPr>
        <p:spPr>
          <a:xfrm>
            <a:off x="2855550" y="1377475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Multiplication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XiaoLin Wu's algorithm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77700" y="0"/>
            <a:ext cx="4045200" cy="36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2"/>
                </a:solidFill>
              </a:rPr>
              <a:t>Multiplication came for free...if we ask nicely</a:t>
            </a:r>
            <a:endParaRPr sz="3400">
              <a:solidFill>
                <a:schemeClr val="lt2"/>
              </a:solidFill>
            </a:endParaRPr>
          </a:p>
        </p:txBody>
      </p:sp>
      <p:sp>
        <p:nvSpPr>
          <p:cNvPr id="199" name="Google Shape;199;p34"/>
          <p:cNvSpPr txBox="1"/>
          <p:nvPr/>
        </p:nvSpPr>
        <p:spPr>
          <a:xfrm>
            <a:off x="518900" y="3113450"/>
            <a:ext cx="31554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Worked when output of multiplication went directly to register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type="title"/>
          </p:nvPr>
        </p:nvSpPr>
        <p:spPr>
          <a:xfrm>
            <a:off x="377700" y="0"/>
            <a:ext cx="4045200" cy="36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2"/>
                </a:solidFill>
              </a:rPr>
              <a:t>Xiaolin Wu</a:t>
            </a:r>
            <a:endParaRPr sz="3400">
              <a:solidFill>
                <a:schemeClr val="lt2"/>
              </a:solidFill>
            </a:endParaRPr>
          </a:p>
        </p:txBody>
      </p:sp>
      <p:sp>
        <p:nvSpPr>
          <p:cNvPr id="205" name="Google Shape;205;p35"/>
          <p:cNvSpPr txBox="1"/>
          <p:nvPr/>
        </p:nvSpPr>
        <p:spPr>
          <a:xfrm>
            <a:off x="518900" y="3113450"/>
            <a:ext cx="31554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It's just drawing lines?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275" y="1007875"/>
            <a:ext cx="1571625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0725" y="1322625"/>
            <a:ext cx="3978700" cy="24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vidia Pascal vs AMD Polaris GPU Architecture Explained"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725" y="0"/>
            <a:ext cx="6324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1st 'Extreme Heatwave' Of Summer Is Pushing Temps ..."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1225" y="1304925"/>
            <a:ext cx="45148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03" name="Google Shape;103;p18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2855550" y="62134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Idea: Triangles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8"/>
          <p:cNvSpPr txBox="1"/>
          <p:nvPr>
            <p:ph idx="4294967295" type="body"/>
          </p:nvPr>
        </p:nvSpPr>
        <p:spPr>
          <a:xfrm>
            <a:off x="2855550" y="1559055"/>
            <a:ext cx="3432900" cy="3327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Input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Stream like AudioProcessor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Transformation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RotLocScale with DSP48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Rasterization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Point -&gt; Line -&gt; Triangles -&gt; Lighting?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Frame buffer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None -&gt; ???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Output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Stream pixels to host</a:t>
            </a:r>
            <a:endParaRPr sz="12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Drawing 3D Graphics with Vertices in MonoGame - Xamarin ..."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2200" y="2091788"/>
            <a:ext cx="2269225" cy="22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you want hardware? </a:t>
            </a:r>
            <a:r>
              <a:rPr lang="en">
                <a:solidFill>
                  <a:schemeClr val="accent5"/>
                </a:solidFill>
              </a:rPr>
              <a:t>Show me your algorithm first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250" y="152400"/>
            <a:ext cx="419126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336600" y="308550"/>
            <a:ext cx="3828600" cy="41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C++ implementation of each stage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Mock pipeline - beginning to think in terms of hardware as soon as possible.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Structs can be like wires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Standard library has FIFOs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Iteration and debugging much faster in software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subTitle"/>
          </p:nvPr>
        </p:nvSpPr>
        <p:spPr>
          <a:xfrm>
            <a:off x="0" y="723825"/>
            <a:ext cx="4045200" cy="254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Pipeline Overview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750" y="4"/>
            <a:ext cx="5269925" cy="48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