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56127A"/>
    <a:srgbClr val="66FF99"/>
    <a:srgbClr val="FF0000"/>
    <a:srgbClr val="FFA74F"/>
    <a:srgbClr val="FFCC66"/>
    <a:srgbClr val="CFBDC8"/>
    <a:srgbClr val="B69CA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3024" autoAdjust="0"/>
  </p:normalViewPr>
  <p:slideViewPr>
    <p:cSldViewPr>
      <p:cViewPr>
        <p:scale>
          <a:sx n="70" d="100"/>
          <a:sy n="70" d="100"/>
        </p:scale>
        <p:origin x="-2226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89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D01B4A3A-DAD9-4628-9596-EAA468D8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1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181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89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1" rIns="92261" bIns="4613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0431D793-9597-47E8-9882-50125BAD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1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ERROR: Source lookup must happen before </a:t>
            </a:r>
            <a:r>
              <a:rPr lang="en-US" dirty="0" err="1" smtClean="0"/>
              <a:t>dest</a:t>
            </a:r>
            <a:r>
              <a:rPr lang="en-US" dirty="0" smtClean="0"/>
              <a:t> update of rename table</a:t>
            </a:r>
            <a:r>
              <a:rPr lang="en-US" baseline="0" dirty="0" smtClean="0"/>
              <a:t> (Fixed 2011)</a:t>
            </a: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AB748-49B2-48C1-9121-B93AA734DC9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Times" pitchFamily="18" charset="0"/>
            </a:endParaRPr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19100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74925" y="6405563"/>
            <a:ext cx="4306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b="0">
              <a:latin typeface="Times" pitchFamily="18" charset="0"/>
            </a:endParaRPr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419100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2574925" y="6405563"/>
            <a:ext cx="4306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L13-</a:t>
            </a:r>
            <a:fld id="{75AE6CBA-A262-483B-B7F6-A414C9088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L13-</a:t>
            </a:r>
            <a:fld id="{BC30CC7B-5D64-46BB-AE49-EF55A1A2C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6063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198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596063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3000"/>
              </a:lnSpc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198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L13-</a:t>
            </a:r>
            <a:fld id="{DE7BF3B2-B1A9-4D80-AFBD-114DC5B53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82471" name="Line 7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82472" name="Rectangle 8"/>
          <p:cNvSpPr>
            <a:spLocks noChangeArrowheads="1"/>
          </p:cNvSpPr>
          <p:nvPr/>
        </p:nvSpPr>
        <p:spPr bwMode="auto">
          <a:xfrm>
            <a:off x="7315200" y="6596063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200" b="0" dirty="0" smtClean="0">
                <a:latin typeface="Verdana" pitchFamily="34" charset="0"/>
              </a:rPr>
              <a:t>Sanchez </a:t>
            </a:r>
            <a:r>
              <a:rPr lang="en-US" sz="1200" b="0" baseline="0" dirty="0" smtClean="0">
                <a:latin typeface="Verdana" pitchFamily="34" charset="0"/>
              </a:rPr>
              <a:t>&amp; </a:t>
            </a:r>
            <a:r>
              <a:rPr lang="en-US" sz="1200" b="0" dirty="0" smtClean="0">
                <a:latin typeface="Verdana" pitchFamily="34" charset="0"/>
              </a:rPr>
              <a:t>Emer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982473" name="Line 9"/>
          <p:cNvSpPr>
            <a:spLocks noChangeShapeType="1"/>
          </p:cNvSpPr>
          <p:nvPr userDrawn="1"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9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grpSp>
        <p:nvGrpSpPr>
          <p:cNvPr id="19462" name="Group 3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19565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56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1956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1956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1957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1957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1957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1957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1957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7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7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7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7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7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8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9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0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1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1962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2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1963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3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1964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64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</p:grpSp>
        <p:sp>
          <p:nvSpPr>
            <p:cNvPr id="19566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19463" name="Rectangle 86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19464" name="Group 87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19553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19554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55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56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57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19558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59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19560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19561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19562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19563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4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5" name="Group 100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19508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19551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19552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19509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195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19550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19510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19547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19548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19511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1954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46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19512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543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44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19513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1954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42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19514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19539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40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19515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1953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38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19516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19535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9536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19517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19520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9521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9522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9523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4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5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6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7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8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9529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31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1953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19534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19532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1336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4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50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876800"/>
            <a:ext cx="47180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ld      </a:t>
            </a: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                             </a:t>
            </a: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r1  </a:t>
            </a:r>
          </a:p>
        </p:txBody>
      </p:sp>
      <p:grpSp>
        <p:nvGrpSpPr>
          <p:cNvPr id="19469" name="Group 151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19480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482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50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950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19483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502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19503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19484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5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195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19485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498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9499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19486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4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1949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19487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494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9495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19488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49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1949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19489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490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9491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1948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7" name="Group 178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19476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47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7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P0</a:t>
              </a:r>
            </a:p>
          </p:txBody>
        </p:sp>
      </p:grpSp>
      <p:grpSp>
        <p:nvGrpSpPr>
          <p:cNvPr id="29" name="Group 183"/>
          <p:cNvGrpSpPr>
            <a:grpSpLocks/>
          </p:cNvGrpSpPr>
          <p:nvPr/>
        </p:nvGrpSpPr>
        <p:grpSpPr bwMode="auto">
          <a:xfrm>
            <a:off x="1758950" y="1828800"/>
            <a:ext cx="4724400" cy="3124200"/>
            <a:chOff x="912" y="1008"/>
            <a:chExt cx="2976" cy="1968"/>
          </a:xfrm>
        </p:grpSpPr>
        <p:sp>
          <p:nvSpPr>
            <p:cNvPr id="19474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6330" name="Line 186"/>
          <p:cNvSpPr>
            <a:spLocks noChangeShapeType="1"/>
          </p:cNvSpPr>
          <p:nvPr/>
        </p:nvSpPr>
        <p:spPr bwMode="auto">
          <a:xfrm>
            <a:off x="1377950" y="23622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6331" name="Text Box 187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191" name="Text Box 150"/>
          <p:cNvSpPr txBox="1">
            <a:spLocks noChangeArrowheads="1"/>
          </p:cNvSpPr>
          <p:nvPr/>
        </p:nvSpPr>
        <p:spPr bwMode="auto">
          <a:xfrm>
            <a:off x="6172200" y="4876800"/>
            <a:ext cx="67945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P0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92" name="Text Box 150"/>
          <p:cNvSpPr txBox="1">
            <a:spLocks noChangeArrowheads="1"/>
          </p:cNvSpPr>
          <p:nvPr/>
        </p:nvSpPr>
        <p:spPr bwMode="auto">
          <a:xfrm>
            <a:off x="2519376" y="4891088"/>
            <a:ext cx="762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 P7    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93" name="Line 186"/>
          <p:cNvSpPr>
            <a:spLocks noChangeShapeType="1"/>
          </p:cNvSpPr>
          <p:nvPr/>
        </p:nvSpPr>
        <p:spPr bwMode="auto">
          <a:xfrm>
            <a:off x="1600200" y="2667000"/>
            <a:ext cx="1143000" cy="2286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186"/>
          <p:cNvSpPr>
            <a:spLocks noChangeShapeType="1"/>
          </p:cNvSpPr>
          <p:nvPr/>
        </p:nvSpPr>
        <p:spPr bwMode="auto">
          <a:xfrm flipH="1">
            <a:off x="2362200" y="3429000"/>
            <a:ext cx="2286000" cy="1600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150"/>
          <p:cNvSpPr txBox="1">
            <a:spLocks noChangeArrowheads="1"/>
          </p:cNvSpPr>
          <p:nvPr/>
        </p:nvSpPr>
        <p:spPr bwMode="auto">
          <a:xfrm>
            <a:off x="2081200" y="4881544"/>
            <a:ext cx="381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  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294" grpId="0" autoUpdateAnimBg="0"/>
      <p:bldP spid="1926330" grpId="0" animBg="1"/>
      <p:bldP spid="1926331" grpId="0" autoUpdateAnimBg="0"/>
      <p:bldP spid="191" grpId="0" autoUpdateAnimBg="0"/>
      <p:bldP spid="192" grpId="0" autoUpdateAnimBg="0"/>
      <p:bldP spid="193" grpId="0" animBg="1"/>
      <p:bldP spid="194" grpId="0" animBg="1"/>
      <p:bldP spid="19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grpSp>
        <p:nvGrpSpPr>
          <p:cNvPr id="20486" name="Group 3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20599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6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06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06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06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06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06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06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06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06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06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06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6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</p:grpSp>
        <p:sp>
          <p:nvSpPr>
            <p:cNvPr id="20600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0487" name="Rectangle 86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0488" name="Group 87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20587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0588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89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90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91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0592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93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0594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0595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0596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0597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9" name="Group 100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20542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0585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0586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0543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058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0584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0544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0581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0582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0545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057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80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0546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0577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78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0547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057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76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0548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0573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74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0549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05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72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0550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0569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570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0551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0554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0555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0556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0557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58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59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60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61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62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0563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65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056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20568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0566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927314" name="Line 146"/>
          <p:cNvSpPr>
            <a:spLocks noChangeShapeType="1"/>
          </p:cNvSpPr>
          <p:nvPr/>
        </p:nvSpPr>
        <p:spPr bwMode="auto">
          <a:xfrm>
            <a:off x="6254750" y="25146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1" name="Group 14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205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Text Box 150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 P7                      r1               P0</a:t>
            </a:r>
          </a:p>
        </p:txBody>
      </p:sp>
      <p:grpSp>
        <p:nvGrpSpPr>
          <p:cNvPr id="20493" name="Group 151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20514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0516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053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053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0517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0536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0537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0518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053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053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0519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0532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0533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0520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053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053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0521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0528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0529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0522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052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052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0523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0524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0525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051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0494" name="Group 178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20510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051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11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0495" name="Text Box 183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1927352" name="Line 184"/>
          <p:cNvSpPr>
            <a:spLocks noChangeShapeType="1"/>
          </p:cNvSpPr>
          <p:nvPr/>
        </p:nvSpPr>
        <p:spPr bwMode="auto">
          <a:xfrm>
            <a:off x="1301750" y="27432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7353" name="Text Box 18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P7</a:t>
            </a:r>
          </a:p>
        </p:txBody>
      </p:sp>
      <p:grpSp>
        <p:nvGrpSpPr>
          <p:cNvPr id="29" name="Group 186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20508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189"/>
          <p:cNvGrpSpPr>
            <a:grpSpLocks/>
          </p:cNvGrpSpPr>
          <p:nvPr/>
        </p:nvGrpSpPr>
        <p:grpSpPr bwMode="auto">
          <a:xfrm>
            <a:off x="1682750" y="1981200"/>
            <a:ext cx="4648200" cy="3200400"/>
            <a:chOff x="864" y="1104"/>
            <a:chExt cx="2928" cy="2016"/>
          </a:xfrm>
        </p:grpSpPr>
        <p:sp>
          <p:nvSpPr>
            <p:cNvPr id="2050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92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20502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0504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3" name="Text Box 196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1927365" name="Text Box 197"/>
          <p:cNvSpPr txBox="1">
            <a:spLocks noChangeArrowheads="1"/>
          </p:cNvSpPr>
          <p:nvPr/>
        </p:nvSpPr>
        <p:spPr bwMode="auto">
          <a:xfrm>
            <a:off x="539750" y="5105400"/>
            <a:ext cx="54800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add         P0                      r3           </a:t>
            </a:r>
          </a:p>
        </p:txBody>
      </p:sp>
      <p:sp>
        <p:nvSpPr>
          <p:cNvPr id="201" name="Text Box 197"/>
          <p:cNvSpPr txBox="1">
            <a:spLocks noChangeArrowheads="1"/>
          </p:cNvSpPr>
          <p:nvPr/>
        </p:nvSpPr>
        <p:spPr bwMode="auto">
          <a:xfrm>
            <a:off x="617220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P1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7314" grpId="0" animBg="1"/>
      <p:bldP spid="1927352" grpId="0" animBg="1"/>
      <p:bldP spid="1927353" grpId="0" autoUpdateAnimBg="0"/>
      <p:bldP spid="1927365" grpId="0" autoUpdateAnimBg="0"/>
      <p:bldP spid="2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grpSp>
        <p:nvGrpSpPr>
          <p:cNvPr id="21510" name="Group 3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21633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163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163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163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163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163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164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164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164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4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5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6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7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8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169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9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170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170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0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1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1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1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1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71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</p:grpSp>
        <p:sp>
          <p:nvSpPr>
            <p:cNvPr id="21634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1511" name="Rectangle 86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1512" name="Group 87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21621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1622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623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624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625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1626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627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1628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1629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1630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1631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3" name="Group 100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21576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1619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1620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1577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161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1618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1578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1615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1616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1579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161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14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1580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1611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12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1581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16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10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1582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1607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08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1583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160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06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1584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1603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604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1585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1588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1589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1590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1591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2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3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4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5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6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1597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99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160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21602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1600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29718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5" name="Group 14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2157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6" name="Text Box 150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 P7                      r1               P0</a:t>
            </a:r>
          </a:p>
        </p:txBody>
      </p:sp>
      <p:grpSp>
        <p:nvGrpSpPr>
          <p:cNvPr id="21517" name="Group 151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21548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1550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157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157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1551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1570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1571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1552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156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156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1553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1566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1567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1554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156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156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1555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1562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1563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1556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156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156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1557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1558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1559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154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1518" name="Group 178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21544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154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5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1519" name="Text Box 183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21520" name="Text Box 18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P7</a:t>
            </a:r>
          </a:p>
        </p:txBody>
      </p:sp>
      <p:grpSp>
        <p:nvGrpSpPr>
          <p:cNvPr id="21521" name="Group 18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21542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2" name="Group 188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21538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154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9" name="Text Box 192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1523" name="Text Box 193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 P0                      r3               P1</a:t>
            </a:r>
          </a:p>
        </p:txBody>
      </p:sp>
      <p:sp>
        <p:nvSpPr>
          <p:cNvPr id="1928386" name="Line 194"/>
          <p:cNvSpPr>
            <a:spLocks noChangeShapeType="1"/>
          </p:cNvSpPr>
          <p:nvPr/>
        </p:nvSpPr>
        <p:spPr bwMode="auto">
          <a:xfrm>
            <a:off x="1301750" y="34290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8387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P5</a:t>
            </a:r>
          </a:p>
        </p:txBody>
      </p:sp>
      <p:grpSp>
        <p:nvGrpSpPr>
          <p:cNvPr id="1928320" name="Group 196"/>
          <p:cNvGrpSpPr>
            <a:grpSpLocks/>
          </p:cNvGrpSpPr>
          <p:nvPr/>
        </p:nvGrpSpPr>
        <p:grpSpPr bwMode="auto">
          <a:xfrm>
            <a:off x="1911350" y="2286000"/>
            <a:ext cx="4419600" cy="3124200"/>
            <a:chOff x="1008" y="1296"/>
            <a:chExt cx="2784" cy="1968"/>
          </a:xfrm>
        </p:grpSpPr>
        <p:sp>
          <p:nvSpPr>
            <p:cNvPr id="21536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8321" name="Group 199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21532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1534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3" name="Text Box 203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P3</a:t>
              </a:r>
            </a:p>
          </p:txBody>
        </p:sp>
      </p:grpSp>
      <p:sp>
        <p:nvSpPr>
          <p:cNvPr id="1928396" name="Text Box 20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sub   p    P6     p     P5       r6           </a:t>
            </a:r>
          </a:p>
        </p:txBody>
      </p:sp>
      <p:grpSp>
        <p:nvGrpSpPr>
          <p:cNvPr id="1928323" name="Group 20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2153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" name="Text Box 204"/>
          <p:cNvSpPr txBox="1">
            <a:spLocks noChangeArrowheads="1"/>
          </p:cNvSpPr>
          <p:nvPr/>
        </p:nvSpPr>
        <p:spPr bwMode="auto">
          <a:xfrm>
            <a:off x="6138864" y="5348288"/>
            <a:ext cx="6096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P3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86" grpId="0" animBg="1"/>
      <p:bldP spid="1928387" grpId="0" autoUpdateAnimBg="0"/>
      <p:bldP spid="1928396" grpId="0" autoUpdateAnimBg="0"/>
      <p:bldP spid="2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grpSp>
        <p:nvGrpSpPr>
          <p:cNvPr id="22534" name="Group 3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22667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266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267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267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267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267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267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267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267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7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7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7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8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69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0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1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272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2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273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3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274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74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22668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2535" name="Rectangle 86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2536" name="Group 87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22655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2656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57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58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59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2660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61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2662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2663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2664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2665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66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7" name="Group 100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22610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2653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2654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2611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265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2652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2612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2649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2650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2613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264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48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2614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2645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46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2615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264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44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2616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2641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42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2617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263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40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2618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2637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638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2619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1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2622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2623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2624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2625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26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27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28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29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30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2631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33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26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22636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2634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929362" name="Line 146"/>
          <p:cNvSpPr>
            <a:spLocks noChangeShapeType="1"/>
          </p:cNvSpPr>
          <p:nvPr/>
        </p:nvSpPr>
        <p:spPr bwMode="auto">
          <a:xfrm>
            <a:off x="6254750" y="33528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9" name="Group 14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2260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0" name="Text Box 150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 P7                     r1                P0</a:t>
            </a:r>
          </a:p>
        </p:txBody>
      </p:sp>
      <p:grpSp>
        <p:nvGrpSpPr>
          <p:cNvPr id="22541" name="Group 151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22582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2584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260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260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2585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26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260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2586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260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260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2587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2600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2601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2588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259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259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2589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2596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2597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2590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259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259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2591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25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2593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258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2542" name="Group 178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22578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258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79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2543" name="Text Box 183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22544" name="Text Box 18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22545" name="Group 18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2257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46" name="Group 188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22572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257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73" name="Text Box 192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2547" name="Text Box 193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 P0                     r3                P1</a:t>
            </a:r>
          </a:p>
        </p:txBody>
      </p:sp>
      <p:sp>
        <p:nvSpPr>
          <p:cNvPr id="22548" name="Text Box 19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22549" name="Group 195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2256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2570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9" name="Text Box 199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sp>
        <p:nvSpPr>
          <p:cNvPr id="22550" name="Text Box 20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 P6    p     P5      r6                P3</a:t>
            </a:r>
          </a:p>
        </p:txBody>
      </p:sp>
      <p:grpSp>
        <p:nvGrpSpPr>
          <p:cNvPr id="22551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22566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" name="Group 204"/>
          <p:cNvGrpSpPr>
            <a:grpSpLocks/>
          </p:cNvGrpSpPr>
          <p:nvPr/>
        </p:nvGrpSpPr>
        <p:grpSpPr bwMode="auto">
          <a:xfrm>
            <a:off x="1987550" y="2514600"/>
            <a:ext cx="4495800" cy="3200400"/>
            <a:chOff x="1056" y="1440"/>
            <a:chExt cx="2832" cy="2016"/>
          </a:xfrm>
        </p:grpSpPr>
        <p:sp>
          <p:nvSpPr>
            <p:cNvPr id="22564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9423" name="Line 207"/>
          <p:cNvSpPr>
            <a:spLocks noChangeShapeType="1"/>
          </p:cNvSpPr>
          <p:nvPr/>
        </p:nvSpPr>
        <p:spPr bwMode="auto">
          <a:xfrm>
            <a:off x="1682750" y="27432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9424" name="Text Box 208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P1</a:t>
            </a:r>
          </a:p>
        </p:txBody>
      </p:sp>
      <p:grpSp>
        <p:nvGrpSpPr>
          <p:cNvPr id="196" name="Group 209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384" y="1869"/>
            <a:chExt cx="533" cy="231"/>
          </a:xfrm>
        </p:grpSpPr>
        <p:grpSp>
          <p:nvGrpSpPr>
            <p:cNvPr id="22560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2562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3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1" name="Text Box 213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1929430" name="Text Box 214"/>
          <p:cNvSpPr txBox="1">
            <a:spLocks noChangeArrowheads="1"/>
          </p:cNvSpPr>
          <p:nvPr/>
        </p:nvSpPr>
        <p:spPr bwMode="auto">
          <a:xfrm>
            <a:off x="539750" y="5562600"/>
            <a:ext cx="54038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add         P1            P3      r3           </a:t>
            </a:r>
          </a:p>
        </p:txBody>
      </p:sp>
      <p:grpSp>
        <p:nvGrpSpPr>
          <p:cNvPr id="198" name="Group 215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2255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" name="Text Box 214"/>
          <p:cNvSpPr txBox="1">
            <a:spLocks noChangeArrowheads="1"/>
          </p:cNvSpPr>
          <p:nvPr/>
        </p:nvSpPr>
        <p:spPr bwMode="auto">
          <a:xfrm>
            <a:off x="6143624" y="5576888"/>
            <a:ext cx="5334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P2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362" grpId="0" animBg="1"/>
      <p:bldP spid="1929423" grpId="0" animBg="1"/>
      <p:bldP spid="1929424" grpId="0" autoUpdateAnimBg="0"/>
      <p:bldP spid="1929430" grpId="0" autoUpdateAnimBg="0"/>
      <p:bldP spid="2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grpSp>
        <p:nvGrpSpPr>
          <p:cNvPr id="23558" name="Group 3"/>
          <p:cNvGrpSpPr>
            <a:grpSpLocks/>
          </p:cNvGrpSpPr>
          <p:nvPr/>
        </p:nvGrpSpPr>
        <p:grpSpPr bwMode="auto">
          <a:xfrm>
            <a:off x="536575" y="4267200"/>
            <a:ext cx="6324600" cy="2290763"/>
            <a:chOff x="144" y="2541"/>
            <a:chExt cx="3984" cy="1443"/>
          </a:xfrm>
        </p:grpSpPr>
        <p:grpSp>
          <p:nvGrpSpPr>
            <p:cNvPr id="23701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370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370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370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370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370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370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370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371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1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2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3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4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375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5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376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6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377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7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8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8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78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</p:grpSp>
        <p:sp>
          <p:nvSpPr>
            <p:cNvPr id="23702" name="Text Box 85"/>
            <p:cNvSpPr txBox="1">
              <a:spLocks noChangeArrowheads="1"/>
            </p:cNvSpPr>
            <p:nvPr/>
          </p:nvSpPr>
          <p:spPr bwMode="auto">
            <a:xfrm>
              <a:off x="149" y="2541"/>
              <a:ext cx="463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3559" name="Rectangle 86"/>
          <p:cNvSpPr>
            <a:spLocks noChangeArrowheads="1"/>
          </p:cNvSpPr>
          <p:nvPr/>
        </p:nvSpPr>
        <p:spPr bwMode="auto">
          <a:xfrm>
            <a:off x="655320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3560" name="Group 87"/>
          <p:cNvGrpSpPr>
            <a:grpSpLocks/>
          </p:cNvGrpSpPr>
          <p:nvPr/>
        </p:nvGrpSpPr>
        <p:grpSpPr bwMode="auto">
          <a:xfrm>
            <a:off x="5092700" y="1295400"/>
            <a:ext cx="1271588" cy="3052763"/>
            <a:chOff x="3014" y="669"/>
            <a:chExt cx="801" cy="1923"/>
          </a:xfrm>
        </p:grpSpPr>
        <p:sp>
          <p:nvSpPr>
            <p:cNvPr id="23689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3690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91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92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93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3694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95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3696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3697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3698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3699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0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1" name="Group 100"/>
          <p:cNvGrpSpPr>
            <a:grpSpLocks/>
          </p:cNvGrpSpPr>
          <p:nvPr/>
        </p:nvGrpSpPr>
        <p:grpSpPr bwMode="auto">
          <a:xfrm>
            <a:off x="2743200" y="1219200"/>
            <a:ext cx="2136775" cy="3186113"/>
            <a:chOff x="1534" y="621"/>
            <a:chExt cx="1346" cy="2007"/>
          </a:xfrm>
        </p:grpSpPr>
        <p:grpSp>
          <p:nvGrpSpPr>
            <p:cNvPr id="23644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3687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3688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3645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368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3686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3646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3683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3684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3647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368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82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3648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3679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80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3649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367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78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3650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3675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76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3651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367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74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3652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3671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672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3653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3656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3657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3658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3659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0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1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2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3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4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3665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67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366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23670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3668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7385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147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236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4" name="Text Box 150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P0</a:t>
            </a:r>
          </a:p>
        </p:txBody>
      </p:sp>
      <p:grpSp>
        <p:nvGrpSpPr>
          <p:cNvPr id="23565" name="Group 151"/>
          <p:cNvGrpSpPr>
            <a:grpSpLocks/>
          </p:cNvGrpSpPr>
          <p:nvPr/>
        </p:nvGrpSpPr>
        <p:grpSpPr bwMode="auto">
          <a:xfrm>
            <a:off x="454025" y="1223963"/>
            <a:ext cx="2046288" cy="2571750"/>
            <a:chOff x="92" y="624"/>
            <a:chExt cx="1289" cy="1620"/>
          </a:xfrm>
        </p:grpSpPr>
        <p:grpSp>
          <p:nvGrpSpPr>
            <p:cNvPr id="2361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361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364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364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361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363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363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362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363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363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362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363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363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362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363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363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362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363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363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362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362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362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362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362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362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36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3566" name="Group 178"/>
          <p:cNvGrpSpPr>
            <a:grpSpLocks/>
          </p:cNvGrpSpPr>
          <p:nvPr/>
        </p:nvGrpSpPr>
        <p:grpSpPr bwMode="auto">
          <a:xfrm>
            <a:off x="917575" y="2057400"/>
            <a:ext cx="846138" cy="366713"/>
            <a:chOff x="384" y="1149"/>
            <a:chExt cx="533" cy="231"/>
          </a:xfrm>
        </p:grpSpPr>
        <p:grpSp>
          <p:nvGrpSpPr>
            <p:cNvPr id="23612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361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13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3567" name="Text Box 183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23568" name="Text Box 18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23569" name="Group 185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2361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0" name="Group 188"/>
          <p:cNvGrpSpPr>
            <a:grpSpLocks/>
          </p:cNvGrpSpPr>
          <p:nvPr/>
        </p:nvGrpSpPr>
        <p:grpSpPr bwMode="auto">
          <a:xfrm>
            <a:off x="917575" y="2514600"/>
            <a:ext cx="846138" cy="366713"/>
            <a:chOff x="384" y="1437"/>
            <a:chExt cx="533" cy="231"/>
          </a:xfrm>
        </p:grpSpPr>
        <p:grpSp>
          <p:nvGrpSpPr>
            <p:cNvPr id="23606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3608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9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7" name="Text Box 192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3571" name="Text Box 193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P0                      r3                P1</a:t>
            </a:r>
          </a:p>
        </p:txBody>
      </p:sp>
      <p:sp>
        <p:nvSpPr>
          <p:cNvPr id="23572" name="Text Box 194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23573" name="Group 195"/>
          <p:cNvGrpSpPr>
            <a:grpSpLocks/>
          </p:cNvGrpSpPr>
          <p:nvPr/>
        </p:nvGrpSpPr>
        <p:grpSpPr bwMode="auto">
          <a:xfrm>
            <a:off x="917575" y="3200400"/>
            <a:ext cx="846138" cy="366713"/>
            <a:chOff x="384" y="1869"/>
            <a:chExt cx="533" cy="231"/>
          </a:xfrm>
        </p:grpSpPr>
        <p:grpSp>
          <p:nvGrpSpPr>
            <p:cNvPr id="23602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3604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3" name="Text Box 199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sp>
        <p:nvSpPr>
          <p:cNvPr id="23574" name="Text Box 200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r6                P3</a:t>
            </a:r>
          </a:p>
        </p:txBody>
      </p:sp>
      <p:grpSp>
        <p:nvGrpSpPr>
          <p:cNvPr id="23575" name="Group 201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2360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5" name="Group 204"/>
          <p:cNvGrpSpPr>
            <a:grpSpLocks/>
          </p:cNvGrpSpPr>
          <p:nvPr/>
        </p:nvGrpSpPr>
        <p:grpSpPr bwMode="auto">
          <a:xfrm>
            <a:off x="2212975" y="2747963"/>
            <a:ext cx="4267200" cy="3200400"/>
            <a:chOff x="1200" y="1584"/>
            <a:chExt cx="2688" cy="2016"/>
          </a:xfrm>
        </p:grpSpPr>
        <p:sp>
          <p:nvSpPr>
            <p:cNvPr id="23598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4337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Text Box 208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23579" name="Group 209"/>
          <p:cNvGrpSpPr>
            <a:grpSpLocks/>
          </p:cNvGrpSpPr>
          <p:nvPr/>
        </p:nvGrpSpPr>
        <p:grpSpPr bwMode="auto">
          <a:xfrm>
            <a:off x="1374775" y="2514600"/>
            <a:ext cx="846138" cy="366713"/>
            <a:chOff x="672" y="1437"/>
            <a:chExt cx="533" cy="231"/>
          </a:xfrm>
        </p:grpSpPr>
        <p:grpSp>
          <p:nvGrpSpPr>
            <p:cNvPr id="23594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23596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7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5" name="Text Box 213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23580" name="Text Box 214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add        P1            P3      r3                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795963"/>
            <a:ext cx="53308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ld           P0                     r6           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795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P3</a:t>
            </a:r>
          </a:p>
        </p:txBody>
      </p:sp>
      <p:grpSp>
        <p:nvGrpSpPr>
          <p:cNvPr id="23583" name="Group 217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23592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20"/>
          <p:cNvGrpSpPr>
            <a:grpSpLocks/>
          </p:cNvGrpSpPr>
          <p:nvPr/>
        </p:nvGrpSpPr>
        <p:grpSpPr bwMode="auto">
          <a:xfrm>
            <a:off x="1374775" y="3200400"/>
            <a:ext cx="846138" cy="366713"/>
            <a:chOff x="384" y="1869"/>
            <a:chExt cx="533" cy="231"/>
          </a:xfrm>
        </p:grpSpPr>
        <p:grpSp>
          <p:nvGrpSpPr>
            <p:cNvPr id="23588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3590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9" name="Text Box 224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3" name="Group 225"/>
          <p:cNvGrpSpPr>
            <a:grpSpLocks/>
          </p:cNvGrpSpPr>
          <p:nvPr/>
        </p:nvGrpSpPr>
        <p:grpSpPr bwMode="auto">
          <a:xfrm>
            <a:off x="5337175" y="2595563"/>
            <a:ext cx="685800" cy="228600"/>
            <a:chOff x="3168" y="912"/>
            <a:chExt cx="432" cy="144"/>
          </a:xfrm>
        </p:grpSpPr>
        <p:sp>
          <p:nvSpPr>
            <p:cNvPr id="2358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" name="Text Box 215"/>
          <p:cNvSpPr txBox="1">
            <a:spLocks noChangeArrowheads="1"/>
          </p:cNvSpPr>
          <p:nvPr/>
        </p:nvSpPr>
        <p:spPr bwMode="auto">
          <a:xfrm>
            <a:off x="6110288" y="5805488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P4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  <p:bldP spid="2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grpSp>
        <p:nvGrpSpPr>
          <p:cNvPr id="24581" name="Group 2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24740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474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474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474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474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474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474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474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474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5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6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7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8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479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9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480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0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481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1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2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2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24741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4582" name="Text Box 85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P0</a:t>
            </a:r>
          </a:p>
        </p:txBody>
      </p:sp>
      <p:sp>
        <p:nvSpPr>
          <p:cNvPr id="24583" name="Text Box 86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P0                      r3                P1</a:t>
            </a:r>
          </a:p>
        </p:txBody>
      </p:sp>
      <p:sp>
        <p:nvSpPr>
          <p:cNvPr id="24584" name="Text Box 87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r6                P3</a:t>
            </a:r>
          </a:p>
        </p:txBody>
      </p:sp>
      <p:sp>
        <p:nvSpPr>
          <p:cNvPr id="1931352" name="Text Box 88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</a:t>
            </a: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P0</a:t>
            </a:r>
          </a:p>
        </p:txBody>
      </p:sp>
      <p:sp>
        <p:nvSpPr>
          <p:cNvPr id="24586" name="Rectangle 89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sp>
        <p:nvSpPr>
          <p:cNvPr id="24587" name="Rectangle 90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4588" name="Group 91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24728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4729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30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31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32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4733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34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4735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4736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4737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4738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9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9" name="Group 104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24683" name="Group 105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4726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4727" name="Text Box 107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4684" name="Group 108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4724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4725" name="Text Box 110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4685" name="Group 111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4722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4723" name="Text Box 113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4686" name="Group 114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4720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21" name="Text Box 116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4687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4718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19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4688" name="Group 120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4716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17" name="Text Box 122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4689" name="Group 123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4714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15" name="Text Box 125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4690" name="Group 126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4712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13" name="Text Box 128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4691" name="Group 129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4710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711" name="Text Box 131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4692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Text Box 134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4695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4696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4697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4698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699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00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01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02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03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4704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06" name="Group 146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4708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24709" name="Text Box 148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470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grpSp>
        <p:nvGrpSpPr>
          <p:cNvPr id="24590" name="Group 150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24681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2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1" name="Group 153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24655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4657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4679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4680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4658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467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467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4659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4675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4676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4660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467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467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4661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4671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4672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4662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466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467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4663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4667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4668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4664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46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46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4656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4592" name="Group 180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24651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4653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4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52" name="Text Box 184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4593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24594" name="Text Box 186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24595" name="Group 187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24649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6" name="Group 190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24645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4647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8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46" name="Text Box 194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4597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24598" name="Group 196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24641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4643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42" name="Text Box 200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grpSp>
        <p:nvGrpSpPr>
          <p:cNvPr id="24599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24639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0" name="Text Box 204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24601" name="Group 205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672" y="1437"/>
            <a:chExt cx="533" cy="231"/>
          </a:xfrm>
        </p:grpSpPr>
        <p:grpSp>
          <p:nvGrpSpPr>
            <p:cNvPr id="24635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24637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36" name="Text Box 209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24602" name="Text Box 210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add         P1            P3      r3                P2</a:t>
            </a:r>
          </a:p>
        </p:txBody>
      </p:sp>
      <p:sp>
        <p:nvSpPr>
          <p:cNvPr id="24603" name="Text Box 211"/>
          <p:cNvSpPr txBox="1">
            <a:spLocks noChangeArrowheads="1"/>
          </p:cNvSpPr>
          <p:nvPr/>
        </p:nvSpPr>
        <p:spPr bwMode="auto">
          <a:xfrm>
            <a:off x="609600" y="5791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ld           P0                     r6                P4</a:t>
            </a:r>
          </a:p>
        </p:txBody>
      </p:sp>
      <p:sp>
        <p:nvSpPr>
          <p:cNvPr id="24604" name="Text Box 212"/>
          <p:cNvSpPr txBox="1">
            <a:spLocks noChangeArrowheads="1"/>
          </p:cNvSpPr>
          <p:nvPr/>
        </p:nvSpPr>
        <p:spPr bwMode="auto">
          <a:xfrm>
            <a:off x="5264150" y="5791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P3</a:t>
            </a:r>
          </a:p>
        </p:txBody>
      </p:sp>
      <p:grpSp>
        <p:nvGrpSpPr>
          <p:cNvPr id="24605" name="Group 213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24633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06" name="Group 216"/>
          <p:cNvGrpSpPr>
            <a:grpSpLocks/>
          </p:cNvGrpSpPr>
          <p:nvPr/>
        </p:nvGrpSpPr>
        <p:grpSpPr bwMode="auto">
          <a:xfrm>
            <a:off x="1377950" y="3195638"/>
            <a:ext cx="846138" cy="366712"/>
            <a:chOff x="672" y="1869"/>
            <a:chExt cx="533" cy="231"/>
          </a:xfrm>
        </p:grpSpPr>
        <p:grpSp>
          <p:nvGrpSpPr>
            <p:cNvPr id="24629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24631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30" name="Text Box 220"/>
            <p:cNvSpPr txBox="1">
              <a:spLocks noChangeArrowheads="1"/>
            </p:cNvSpPr>
            <p:nvPr/>
          </p:nvSpPr>
          <p:spPr bwMode="auto">
            <a:xfrm>
              <a:off x="910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24607" name="Group 221"/>
          <p:cNvGrpSpPr>
            <a:grpSpLocks/>
          </p:cNvGrpSpPr>
          <p:nvPr/>
        </p:nvGrpSpPr>
        <p:grpSpPr bwMode="auto">
          <a:xfrm>
            <a:off x="5340350" y="2590800"/>
            <a:ext cx="685800" cy="228600"/>
            <a:chOff x="3168" y="912"/>
            <a:chExt cx="432" cy="144"/>
          </a:xfrm>
        </p:grpSpPr>
        <p:sp>
          <p:nvSpPr>
            <p:cNvPr id="24627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1337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784"/>
            <a:chExt cx="1292" cy="442"/>
          </a:xfrm>
        </p:grpSpPr>
        <p:sp>
          <p:nvSpPr>
            <p:cNvPr id="24625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Execute &amp; Commit</a:t>
              </a:r>
            </a:p>
          </p:txBody>
        </p:sp>
      </p:grpSp>
      <p:grpSp>
        <p:nvGrpSpPr>
          <p:cNvPr id="1931338" name="Group 227"/>
          <p:cNvGrpSpPr>
            <a:grpSpLocks/>
          </p:cNvGrpSpPr>
          <p:nvPr/>
        </p:nvGrpSpPr>
        <p:grpSpPr bwMode="auto">
          <a:xfrm>
            <a:off x="2368550" y="1828800"/>
            <a:ext cx="3733800" cy="4191000"/>
            <a:chOff x="1296" y="1008"/>
            <a:chExt cx="2352" cy="2640"/>
          </a:xfrm>
        </p:grpSpPr>
        <p:sp>
          <p:nvSpPr>
            <p:cNvPr id="24622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1339" name="Group 231"/>
          <p:cNvGrpSpPr>
            <a:grpSpLocks/>
          </p:cNvGrpSpPr>
          <p:nvPr/>
        </p:nvGrpSpPr>
        <p:grpSpPr bwMode="auto">
          <a:xfrm>
            <a:off x="2138363" y="1595438"/>
            <a:ext cx="2773362" cy="4587875"/>
            <a:chOff x="1151" y="861"/>
            <a:chExt cx="1747" cy="2890"/>
          </a:xfrm>
        </p:grpSpPr>
        <p:sp>
          <p:nvSpPr>
            <p:cNvPr id="24618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24619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24620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24621" name="Text Box 235"/>
            <p:cNvSpPr txBox="1">
              <a:spLocks noChangeArrowheads="1"/>
            </p:cNvSpPr>
            <p:nvPr/>
          </p:nvSpPr>
          <p:spPr bwMode="auto">
            <a:xfrm>
              <a:off x="1786" y="861"/>
              <a:ext cx="54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&lt;R1&gt;</a:t>
              </a:r>
            </a:p>
          </p:txBody>
        </p:sp>
      </p:grpSp>
      <p:sp>
        <p:nvSpPr>
          <p:cNvPr id="1931500" name="Line 236"/>
          <p:cNvSpPr>
            <a:spLocks noChangeShapeType="1"/>
          </p:cNvSpPr>
          <p:nvPr/>
        </p:nvSpPr>
        <p:spPr bwMode="auto">
          <a:xfrm flipH="1" flipV="1">
            <a:off x="4806950" y="37338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1340" name="Group 237"/>
          <p:cNvGrpSpPr>
            <a:grpSpLocks/>
          </p:cNvGrpSpPr>
          <p:nvPr/>
        </p:nvGrpSpPr>
        <p:grpSpPr bwMode="auto">
          <a:xfrm>
            <a:off x="3206750" y="3505200"/>
            <a:ext cx="1676400" cy="228600"/>
            <a:chOff x="3168" y="912"/>
            <a:chExt cx="432" cy="144"/>
          </a:xfrm>
        </p:grpSpPr>
        <p:sp>
          <p:nvSpPr>
            <p:cNvPr id="2461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1504" name="Line 240"/>
          <p:cNvSpPr>
            <a:spLocks noChangeShapeType="1"/>
          </p:cNvSpPr>
          <p:nvPr/>
        </p:nvSpPr>
        <p:spPr bwMode="auto">
          <a:xfrm flipV="1">
            <a:off x="5492750" y="30480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1505" name="Text Box 241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>
                <a:solidFill>
                  <a:schemeClr val="hlink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1931506" name="Text Box 242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1352" grpId="0" autoUpdateAnimBg="0"/>
      <p:bldP spid="1931500" grpId="0" animBg="1"/>
      <p:bldP spid="1931504" grpId="0" animBg="1"/>
      <p:bldP spid="1931505" grpId="0" autoUpdateAnimBg="0"/>
      <p:bldP spid="19315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16, 2015</a:t>
            </a:r>
            <a:endParaRPr lang="en-US"/>
          </a:p>
        </p:txBody>
      </p:sp>
      <p:grpSp>
        <p:nvGrpSpPr>
          <p:cNvPr id="25605" name="Group 2"/>
          <p:cNvGrpSpPr>
            <a:grpSpLocks/>
          </p:cNvGrpSpPr>
          <p:nvPr/>
        </p:nvGrpSpPr>
        <p:grpSpPr bwMode="auto">
          <a:xfrm>
            <a:off x="539750" y="4287838"/>
            <a:ext cx="6324600" cy="2265362"/>
            <a:chOff x="144" y="2557"/>
            <a:chExt cx="3984" cy="1427"/>
          </a:xfrm>
        </p:grpSpPr>
        <p:grpSp>
          <p:nvGrpSpPr>
            <p:cNvPr id="25768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577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577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577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577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577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577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577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577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7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7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8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9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0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1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582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2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2583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3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2584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4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25769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25606" name="Text Box 85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 r6                P3</a:t>
            </a:r>
          </a:p>
        </p:txBody>
      </p:sp>
      <p:sp>
        <p:nvSpPr>
          <p:cNvPr id="25607" name="Text Box 86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 P0                      r3                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 P0                      r3                </a:t>
            </a: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P1</a:t>
            </a:r>
          </a:p>
        </p:txBody>
      </p:sp>
      <p:sp>
        <p:nvSpPr>
          <p:cNvPr id="25609" name="Rectangle 88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500063"/>
          </a:xfrm>
        </p:spPr>
        <p:txBody>
          <a:bodyPr/>
          <a:lstStyle/>
          <a:p>
            <a:pPr eaLnBrk="1" hangingPunct="1"/>
            <a:r>
              <a:rPr lang="en-US" smtClean="0"/>
              <a:t>Physical Register Management</a:t>
            </a:r>
            <a:endParaRPr lang="en-US" sz="2000" i="1" smtClean="0"/>
          </a:p>
        </p:txBody>
      </p:sp>
      <p:sp>
        <p:nvSpPr>
          <p:cNvPr id="25610" name="Rectangle 89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25611" name="Group 90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25756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25757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58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59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60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25761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62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25763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25764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25765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25766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2" name="Group 103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25711" name="Group 104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25754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25755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25712" name="Group 107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25752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25753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25713" name="Group 110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25750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25751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25714" name="Group 113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25748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49" name="Text Box 115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25715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25746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47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25716" name="Group 119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25744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45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25717" name="Group 122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25742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43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25718" name="Group 125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25740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41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25719" name="Group 128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25738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39" name="Text Box 130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25720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Text Box 133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25723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724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725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726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27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28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29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30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31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25732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34" name="Group 145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25736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737" name="Text Box 147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25735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</p:grpSp>
      <p:grpSp>
        <p:nvGrpSpPr>
          <p:cNvPr id="25613" name="Group 149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25709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0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4" name="Text Box 152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x     ld    p     P7                      r1                P0</a:t>
            </a:r>
          </a:p>
        </p:txBody>
      </p:sp>
      <p:grpSp>
        <p:nvGrpSpPr>
          <p:cNvPr id="25615" name="Group 153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25683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25685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25707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5708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25686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2570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2570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25687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25703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2570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25688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257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57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25689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25699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25700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25690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2569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569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25691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25695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25696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25692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2569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2569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25684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25616" name="Group 180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2567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25681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2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80" name="Text Box 184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25617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25618" name="Text Box 186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25619" name="Group 187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25677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20" name="Group 190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25673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5675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74" name="Text Box 194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5621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25622" name="Group 196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25669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5671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2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70" name="Text Box 200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grpSp>
        <p:nvGrpSpPr>
          <p:cNvPr id="25623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25667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4" name="Text Box 204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25625" name="Group 205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672" y="1437"/>
            <a:chExt cx="533" cy="231"/>
          </a:xfrm>
        </p:grpSpPr>
        <p:grpSp>
          <p:nvGrpSpPr>
            <p:cNvPr id="25663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2566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64" name="Text Box 209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25626" name="Text Box 210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add         P1            P3      r3                P2</a:t>
            </a:r>
          </a:p>
        </p:txBody>
      </p:sp>
      <p:sp>
        <p:nvSpPr>
          <p:cNvPr id="25627" name="Text Box 211"/>
          <p:cNvSpPr txBox="1">
            <a:spLocks noChangeArrowheads="1"/>
          </p:cNvSpPr>
          <p:nvPr/>
        </p:nvSpPr>
        <p:spPr bwMode="auto">
          <a:xfrm>
            <a:off x="539750" y="5791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ld           P0                       r6                P4</a:t>
            </a:r>
          </a:p>
        </p:txBody>
      </p:sp>
      <p:sp>
        <p:nvSpPr>
          <p:cNvPr id="25628" name="Text Box 212"/>
          <p:cNvSpPr txBox="1">
            <a:spLocks noChangeArrowheads="1"/>
          </p:cNvSpPr>
          <p:nvPr/>
        </p:nvSpPr>
        <p:spPr bwMode="auto">
          <a:xfrm>
            <a:off x="5264150" y="5791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P3</a:t>
            </a:r>
          </a:p>
        </p:txBody>
      </p:sp>
      <p:grpSp>
        <p:nvGrpSpPr>
          <p:cNvPr id="25629" name="Group 213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25661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30" name="Group 216"/>
          <p:cNvGrpSpPr>
            <a:grpSpLocks/>
          </p:cNvGrpSpPr>
          <p:nvPr/>
        </p:nvGrpSpPr>
        <p:grpSpPr bwMode="auto">
          <a:xfrm>
            <a:off x="1377950" y="3195638"/>
            <a:ext cx="846138" cy="366712"/>
            <a:chOff x="672" y="1869"/>
            <a:chExt cx="533" cy="231"/>
          </a:xfrm>
        </p:grpSpPr>
        <p:grpSp>
          <p:nvGrpSpPr>
            <p:cNvPr id="25657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25659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0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58" name="Text Box 220"/>
            <p:cNvSpPr txBox="1">
              <a:spLocks noChangeArrowheads="1"/>
            </p:cNvSpPr>
            <p:nvPr/>
          </p:nvSpPr>
          <p:spPr bwMode="auto">
            <a:xfrm>
              <a:off x="910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25631" name="Group 221"/>
          <p:cNvGrpSpPr>
            <a:grpSpLocks/>
          </p:cNvGrpSpPr>
          <p:nvPr/>
        </p:nvGrpSpPr>
        <p:grpSpPr bwMode="auto">
          <a:xfrm>
            <a:off x="5340350" y="2590800"/>
            <a:ext cx="685800" cy="228600"/>
            <a:chOff x="3168" y="912"/>
            <a:chExt cx="432" cy="144"/>
          </a:xfrm>
        </p:grpSpPr>
        <p:sp>
          <p:nvSpPr>
            <p:cNvPr id="25655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" name="Group 224"/>
          <p:cNvGrpSpPr>
            <a:grpSpLocks/>
          </p:cNvGrpSpPr>
          <p:nvPr/>
        </p:nvGrpSpPr>
        <p:grpSpPr bwMode="auto">
          <a:xfrm>
            <a:off x="6940550" y="4876800"/>
            <a:ext cx="2051050" cy="701675"/>
            <a:chOff x="4176" y="2928"/>
            <a:chExt cx="1292" cy="442"/>
          </a:xfrm>
        </p:grpSpPr>
        <p:sp>
          <p:nvSpPr>
            <p:cNvPr id="25653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Execute &amp; Commit</a:t>
              </a:r>
            </a:p>
          </p:txBody>
        </p:sp>
      </p:grpSp>
      <p:grpSp>
        <p:nvGrpSpPr>
          <p:cNvPr id="25633" name="Group 227"/>
          <p:cNvGrpSpPr>
            <a:grpSpLocks/>
          </p:cNvGrpSpPr>
          <p:nvPr/>
        </p:nvGrpSpPr>
        <p:grpSpPr bwMode="auto">
          <a:xfrm>
            <a:off x="2138363" y="1595438"/>
            <a:ext cx="2773362" cy="4587875"/>
            <a:chOff x="1151" y="861"/>
            <a:chExt cx="1747" cy="2890"/>
          </a:xfrm>
        </p:grpSpPr>
        <p:sp>
          <p:nvSpPr>
            <p:cNvPr id="25649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650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651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25652" name="Text Box 231"/>
            <p:cNvSpPr txBox="1">
              <a:spLocks noChangeArrowheads="1"/>
            </p:cNvSpPr>
            <p:nvPr/>
          </p:nvSpPr>
          <p:spPr bwMode="auto">
            <a:xfrm>
              <a:off x="1786" y="861"/>
              <a:ext cx="54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&lt;R1&gt;</a:t>
              </a:r>
            </a:p>
          </p:txBody>
        </p:sp>
      </p:grpSp>
      <p:sp>
        <p:nvSpPr>
          <p:cNvPr id="25634" name="Text Box 232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>
                <a:latin typeface="Verdana" pitchFamily="34" charset="0"/>
              </a:rPr>
              <a:t>P8</a:t>
            </a:r>
          </a:p>
        </p:txBody>
      </p:sp>
      <p:sp>
        <p:nvSpPr>
          <p:cNvPr id="1932521" name="Text Box 233"/>
          <p:cNvSpPr txBox="1">
            <a:spLocks noChangeArrowheads="1"/>
          </p:cNvSpPr>
          <p:nvPr/>
        </p:nvSpPr>
        <p:spPr bwMode="auto">
          <a:xfrm>
            <a:off x="996950" y="51054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x</a:t>
            </a:r>
          </a:p>
        </p:txBody>
      </p:sp>
      <p:grpSp>
        <p:nvGrpSpPr>
          <p:cNvPr id="228" name="Group 234"/>
          <p:cNvGrpSpPr>
            <a:grpSpLocks/>
          </p:cNvGrpSpPr>
          <p:nvPr/>
        </p:nvGrpSpPr>
        <p:grpSpPr bwMode="auto">
          <a:xfrm>
            <a:off x="2444750" y="2057400"/>
            <a:ext cx="3733800" cy="3733800"/>
            <a:chOff x="1344" y="1152"/>
            <a:chExt cx="2352" cy="2352"/>
          </a:xfrm>
        </p:grpSpPr>
        <p:sp>
          <p:nvSpPr>
            <p:cNvPr id="25647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9" name="Group 237"/>
          <p:cNvGrpSpPr>
            <a:grpSpLocks/>
          </p:cNvGrpSpPr>
          <p:nvPr/>
        </p:nvGrpSpPr>
        <p:grpSpPr bwMode="auto">
          <a:xfrm>
            <a:off x="2138363" y="1824038"/>
            <a:ext cx="2765425" cy="4130675"/>
            <a:chOff x="1151" y="1005"/>
            <a:chExt cx="1742" cy="2602"/>
          </a:xfrm>
        </p:grpSpPr>
        <p:sp>
          <p:nvSpPr>
            <p:cNvPr id="2564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2564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25646" name="Text Box 240"/>
            <p:cNvSpPr txBox="1">
              <a:spLocks noChangeArrowheads="1"/>
            </p:cNvSpPr>
            <p:nvPr/>
          </p:nvSpPr>
          <p:spPr bwMode="auto">
            <a:xfrm>
              <a:off x="1786" y="1005"/>
              <a:ext cx="54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&lt;R3&gt;</a:t>
              </a:r>
            </a:p>
          </p:txBody>
        </p:sp>
      </p:grpSp>
      <p:sp>
        <p:nvSpPr>
          <p:cNvPr id="1932529" name="Line 241"/>
          <p:cNvSpPr>
            <a:spLocks noChangeShapeType="1"/>
          </p:cNvSpPr>
          <p:nvPr/>
        </p:nvSpPr>
        <p:spPr bwMode="auto">
          <a:xfrm flipH="1" flipV="1">
            <a:off x="4730750" y="35052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0" name="Group 242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25642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2533" name="Line 245"/>
          <p:cNvSpPr>
            <a:spLocks noChangeShapeType="1"/>
          </p:cNvSpPr>
          <p:nvPr/>
        </p:nvSpPr>
        <p:spPr bwMode="auto">
          <a:xfrm flipV="1">
            <a:off x="5492750" y="32766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2534" name="Text Box 246"/>
          <p:cNvSpPr txBox="1">
            <a:spLocks noChangeArrowheads="1"/>
          </p:cNvSpPr>
          <p:nvPr/>
        </p:nvSpPr>
        <p:spPr bwMode="auto">
          <a:xfrm>
            <a:off x="5416550" y="29718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>
                <a:solidFill>
                  <a:schemeClr val="hlink"/>
                </a:solidFill>
                <a:latin typeface="Verdana" pitchFamily="34" charset="0"/>
              </a:rPr>
              <a:t>P7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5" grpId="0" autoUpdateAnimBg="0"/>
      <p:bldP spid="1932521" grpId="0" autoUpdateAnimBg="0"/>
      <p:bldP spid="1932529" grpId="0" animBg="1"/>
      <p:bldP spid="1932533" grpId="0" animBg="1"/>
      <p:bldP spid="1932534" grpId="0" autoUpdateAnimBg="0"/>
    </p:bldLst>
  </p:timing>
</p:sld>
</file>

<file path=ppt/theme/theme1.xml><?xml version="1.0" encoding="utf-8"?>
<a:theme xmlns:a="http://schemas.openxmlformats.org/drawingml/2006/main" name="L04-SingleCyc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000000"/>
      </a:accent4>
      <a:accent5>
        <a:srgbClr val="C7D0BF"/>
      </a:accent5>
      <a:accent6>
        <a:srgbClr val="5E6398"/>
      </a:accent6>
      <a:hlink>
        <a:srgbClr val="9E7B91"/>
      </a:hlink>
      <a:folHlink>
        <a:srgbClr val="7F6759"/>
      </a:folHlink>
    </a:clrScheme>
    <a:fontScheme name="L04-SingleCyc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L04-SingleCyc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04-SingleCyc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04-SingleCyc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04-SingleCyc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04-SingleCyc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04-SingleCyc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04-SingleCyc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L04-SingleCycle</Template>
  <TotalTime>80445</TotalTime>
  <Words>948</Words>
  <Application>Microsoft Office PowerPoint</Application>
  <PresentationFormat>On-screen Show (4:3)</PresentationFormat>
  <Paragraphs>501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L04-SingleCycle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labyex</dc:creator>
  <cp:lastModifiedBy>murasaki</cp:lastModifiedBy>
  <cp:revision>1199</cp:revision>
  <cp:lastPrinted>2000-11-03T14:05:27Z</cp:lastPrinted>
  <dcterms:created xsi:type="dcterms:W3CDTF">2000-10-09T18:23:52Z</dcterms:created>
  <dcterms:modified xsi:type="dcterms:W3CDTF">2015-03-16T20:29:19Z</dcterms:modified>
</cp:coreProperties>
</file>