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6"/>
  </p:notesMasterIdLst>
  <p:handoutMasterIdLst>
    <p:handoutMasterId r:id="rId17"/>
  </p:handoutMasterIdLst>
  <p:sldIdLst>
    <p:sldId id="1293" r:id="rId2"/>
    <p:sldId id="1332" r:id="rId3"/>
    <p:sldId id="1331" r:id="rId4"/>
    <p:sldId id="1333" r:id="rId5"/>
    <p:sldId id="1340" r:id="rId6"/>
    <p:sldId id="1343" r:id="rId7"/>
    <p:sldId id="1337" r:id="rId8"/>
    <p:sldId id="1341" r:id="rId9"/>
    <p:sldId id="1330" r:id="rId10"/>
    <p:sldId id="1342" r:id="rId11"/>
    <p:sldId id="1344" r:id="rId12"/>
    <p:sldId id="1335" r:id="rId13"/>
    <p:sldId id="1345" r:id="rId14"/>
    <p:sldId id="1346" r:id="rId15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33"/>
    <a:srgbClr val="F8F45E"/>
    <a:srgbClr val="FF0000"/>
    <a:srgbClr val="F6FD71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3" autoAdjust="0"/>
    <p:restoredTop sz="96189" autoAdjust="0"/>
  </p:normalViewPr>
  <p:slideViewPr>
    <p:cSldViewPr snapToGrid="0">
      <p:cViewPr>
        <p:scale>
          <a:sx n="70" d="100"/>
          <a:sy n="70" d="100"/>
        </p:scale>
        <p:origin x="-1290" y="1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T03-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T03-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smtClean="0">
                <a:solidFill>
                  <a:srgbClr val="660066"/>
                </a:solidFill>
              </a:rPr>
              <a:t>Constructive Computer Architecture</a:t>
            </a:r>
            <a:endParaRPr lang="en-US" sz="180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smtClean="0">
                <a:solidFill>
                  <a:schemeClr val="tx2"/>
                </a:solidFill>
              </a:rPr>
              <a:t>Tutorial 3: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smtClean="0">
                <a:solidFill>
                  <a:schemeClr val="tx2"/>
                </a:solidFill>
              </a:rPr>
              <a:t>Debugging SMIPS</a:t>
            </a:r>
            <a:endParaRPr lang="en-US" sz="36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Andy Wright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6.S195 TA</a:t>
            </a: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106E5FE-2B70-4D48-BE0C-1D2745C5F17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333500" y="1809750"/>
            <a:ext cx="6083300" cy="3416300"/>
          </a:xfrm>
          <a:prstGeom prst="rect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mkTestBench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from the COP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181600" y="2355850"/>
            <a:ext cx="1968500" cy="2578100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mkProc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81600" y="2863850"/>
            <a:ext cx="355600" cy="723900"/>
          </a:xfrm>
          <a:prstGeom prst="rect">
            <a:avLst/>
          </a:prstGeom>
          <a:solidFill>
            <a:srgbClr val="F8F45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81600" y="3771900"/>
            <a:ext cx="355600" cy="793750"/>
          </a:xfrm>
          <a:prstGeom prst="rect">
            <a:avLst/>
          </a:prstGeom>
          <a:solidFill>
            <a:srgbClr val="F8F45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37200" y="304113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hostToCpu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37200" y="3984109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cpuToHost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 bwMode="auto">
          <a:xfrm>
            <a:off x="2222500" y="2355850"/>
            <a:ext cx="1371600" cy="596384"/>
          </a:xfrm>
          <a:prstGeom prst="cloud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1974850" y="3448050"/>
            <a:ext cx="1714500" cy="1145659"/>
          </a:xfrm>
          <a:prstGeom prst="cloud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Elbow Connector 20"/>
          <p:cNvCxnSpPr>
            <a:stCxn id="16" idx="0"/>
            <a:endCxn id="12" idx="1"/>
          </p:cNvCxnSpPr>
          <p:nvPr/>
        </p:nvCxnSpPr>
        <p:spPr bwMode="auto">
          <a:xfrm>
            <a:off x="3592957" y="2654042"/>
            <a:ext cx="1588643" cy="571758"/>
          </a:xfrm>
          <a:prstGeom prst="bentConnector3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Down Arrow 17"/>
          <p:cNvSpPr/>
          <p:nvPr/>
        </p:nvSpPr>
        <p:spPr bwMode="auto">
          <a:xfrm>
            <a:off x="2679700" y="4594226"/>
            <a:ext cx="304800" cy="742589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 rot="5400000">
            <a:off x="4285327" y="3272502"/>
            <a:ext cx="300296" cy="1492250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5760" y="5336815"/>
            <a:ext cx="2969339" cy="7309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Cycles =   2052</a:t>
            </a:r>
          </a:p>
          <a:p>
            <a:pPr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  1026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75099" y="5336815"/>
            <a:ext cx="2969339" cy="7309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PASSED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FAILED    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42738" y="6086901"/>
            <a:ext cx="6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These messages are written to </a:t>
            </a:r>
            <a:r>
              <a:rPr lang="en-US" dirty="0" err="1" smtClean="0"/>
              <a:t>stderr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333500" y="1809750"/>
            <a:ext cx="6083300" cy="3416300"/>
          </a:xfrm>
          <a:prstGeom prst="rect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mkTestBench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from </a:t>
            </a:r>
            <a:r>
              <a:rPr lang="en-US" dirty="0" err="1" smtClean="0"/>
              <a:t>Bluespec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181600" y="2355850"/>
            <a:ext cx="1968500" cy="2578100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mkProc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81600" y="2863850"/>
            <a:ext cx="355600" cy="723900"/>
          </a:xfrm>
          <a:prstGeom prst="rect">
            <a:avLst/>
          </a:prstGeom>
          <a:solidFill>
            <a:srgbClr val="F8F45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81600" y="3771900"/>
            <a:ext cx="355600" cy="793750"/>
          </a:xfrm>
          <a:prstGeom prst="rect">
            <a:avLst/>
          </a:prstGeom>
          <a:solidFill>
            <a:srgbClr val="F8F45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37200" y="304113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hostToCpu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37200" y="3984109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cpuToHost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 bwMode="auto">
          <a:xfrm>
            <a:off x="2222500" y="2355850"/>
            <a:ext cx="1371600" cy="596384"/>
          </a:xfrm>
          <a:prstGeom prst="cloud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1974850" y="3448050"/>
            <a:ext cx="1714500" cy="1145659"/>
          </a:xfrm>
          <a:prstGeom prst="cloud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Elbow Connector 20"/>
          <p:cNvCxnSpPr>
            <a:stCxn id="16" idx="0"/>
            <a:endCxn id="12" idx="1"/>
          </p:cNvCxnSpPr>
          <p:nvPr/>
        </p:nvCxnSpPr>
        <p:spPr bwMode="auto">
          <a:xfrm>
            <a:off x="3592957" y="2654042"/>
            <a:ext cx="1588643" cy="571758"/>
          </a:xfrm>
          <a:prstGeom prst="bentConnector3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Elbow Connector 31"/>
          <p:cNvCxnSpPr>
            <a:stCxn id="13" idx="1"/>
            <a:endCxn id="17" idx="0"/>
          </p:cNvCxnSpPr>
          <p:nvPr/>
        </p:nvCxnSpPr>
        <p:spPr bwMode="auto">
          <a:xfrm rot="10800000">
            <a:off x="3687922" y="4020881"/>
            <a:ext cx="1493679" cy="147895"/>
          </a:xfrm>
          <a:prstGeom prst="bentConnector3">
            <a:avLst>
              <a:gd name="adj1" fmla="val 52551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Down Arrow 17"/>
          <p:cNvSpPr/>
          <p:nvPr/>
        </p:nvSpPr>
        <p:spPr bwMode="auto">
          <a:xfrm>
            <a:off x="6007100" y="4933951"/>
            <a:ext cx="304800" cy="489447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6861" y="5423398"/>
            <a:ext cx="7035800" cy="654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“Executing unsupported instruction at pc: %x. Exiting\n”, pc 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42738" y="6086901"/>
            <a:ext cx="6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This message is written to </a:t>
            </a:r>
            <a:r>
              <a:rPr lang="en-US" dirty="0" err="1" smtClean="0"/>
              <a:t>stderr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333500" y="1809750"/>
            <a:ext cx="6083300" cy="3416300"/>
          </a:xfrm>
          <a:prstGeom prst="rect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mkTestBench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from </a:t>
            </a:r>
            <a:r>
              <a:rPr lang="en-US" dirty="0" err="1" smtClean="0"/>
              <a:t>Bluespec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181600" y="2355850"/>
            <a:ext cx="1968500" cy="2578100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mkProc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81600" y="2863850"/>
            <a:ext cx="355600" cy="723900"/>
          </a:xfrm>
          <a:prstGeom prst="rect">
            <a:avLst/>
          </a:prstGeom>
          <a:solidFill>
            <a:srgbClr val="F8F45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81600" y="3771900"/>
            <a:ext cx="355600" cy="793750"/>
          </a:xfrm>
          <a:prstGeom prst="rect">
            <a:avLst/>
          </a:prstGeom>
          <a:solidFill>
            <a:srgbClr val="F8F45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37200" y="304113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hostToCpu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37200" y="3984109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cpuToHost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 bwMode="auto">
          <a:xfrm>
            <a:off x="2222500" y="2355850"/>
            <a:ext cx="1371600" cy="596384"/>
          </a:xfrm>
          <a:prstGeom prst="cloud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1974850" y="3448050"/>
            <a:ext cx="1714500" cy="1145659"/>
          </a:xfrm>
          <a:prstGeom prst="cloud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Elbow Connector 20"/>
          <p:cNvCxnSpPr>
            <a:stCxn id="16" idx="0"/>
            <a:endCxn id="12" idx="1"/>
          </p:cNvCxnSpPr>
          <p:nvPr/>
        </p:nvCxnSpPr>
        <p:spPr bwMode="auto">
          <a:xfrm>
            <a:off x="3592957" y="2654042"/>
            <a:ext cx="1588643" cy="571758"/>
          </a:xfrm>
          <a:prstGeom prst="bentConnector3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Elbow Connector 31"/>
          <p:cNvCxnSpPr>
            <a:stCxn id="13" idx="1"/>
            <a:endCxn id="17" idx="0"/>
          </p:cNvCxnSpPr>
          <p:nvPr/>
        </p:nvCxnSpPr>
        <p:spPr bwMode="auto">
          <a:xfrm rot="10800000">
            <a:off x="3687922" y="4020881"/>
            <a:ext cx="1493679" cy="147895"/>
          </a:xfrm>
          <a:prstGeom prst="bentConnector3">
            <a:avLst>
              <a:gd name="adj1" fmla="val 52551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Down Arrow 17"/>
          <p:cNvSpPr/>
          <p:nvPr/>
        </p:nvSpPr>
        <p:spPr bwMode="auto">
          <a:xfrm>
            <a:off x="6007100" y="4933952"/>
            <a:ext cx="304800" cy="470562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6861" y="5422328"/>
            <a:ext cx="7035800" cy="654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(“pc: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expanded: “, pc,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showInst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42738" y="6086901"/>
            <a:ext cx="68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This message is written to </a:t>
            </a:r>
            <a:r>
              <a:rPr lang="en-US" dirty="0" err="1" smtClean="0"/>
              <a:t>stdout</a:t>
            </a:r>
            <a:r>
              <a:rPr lang="en-US" dirty="0" smtClean="0"/>
              <a:t> </a:t>
            </a:r>
            <a:r>
              <a:rPr lang="en-US" i="1" dirty="0" smtClean="0"/>
              <a:t>every clock cycle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Stderr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iped to </a:t>
            </a:r>
            <a:r>
              <a:rPr lang="en-US" dirty="0" err="1" smtClean="0"/>
              <a:t>stdout</a:t>
            </a:r>
            <a:r>
              <a:rPr lang="en-US" dirty="0" smtClean="0"/>
              <a:t> in the </a:t>
            </a:r>
            <a:r>
              <a:rPr lang="en-US" dirty="0" err="1" smtClean="0"/>
              <a:t>smips</a:t>
            </a:r>
            <a:r>
              <a:rPr lang="en-US" dirty="0" smtClean="0"/>
              <a:t> test script</a:t>
            </a:r>
          </a:p>
          <a:p>
            <a:pPr lvl="1"/>
            <a:r>
              <a:rPr lang="en-US" dirty="0" smtClean="0"/>
              <a:t>Contains statements printed by software and error messages</a:t>
            </a:r>
          </a:p>
          <a:p>
            <a:r>
              <a:rPr lang="en-US" dirty="0" err="1" smtClean="0"/>
              <a:t>Sdtout</a:t>
            </a:r>
            <a:endParaRPr lang="en-US" dirty="0" smtClean="0"/>
          </a:p>
          <a:p>
            <a:pPr lvl="1"/>
            <a:r>
              <a:rPr lang="en-US" dirty="0" smtClean="0"/>
              <a:t>Piped to build/&lt;</a:t>
            </a:r>
            <a:r>
              <a:rPr lang="en-US" dirty="0" err="1" smtClean="0"/>
              <a:t>program_name</a:t>
            </a:r>
            <a:r>
              <a:rPr lang="en-US" dirty="0" smtClean="0"/>
              <a:t>&gt;/</a:t>
            </a:r>
            <a:r>
              <a:rPr lang="en-US" dirty="0" err="1" smtClean="0"/>
              <a:t>simOut</a:t>
            </a:r>
            <a:endParaRPr lang="en-US" dirty="0" smtClean="0"/>
          </a:p>
          <a:p>
            <a:pPr lvl="1"/>
            <a:r>
              <a:rPr lang="en-US" dirty="0" smtClean="0"/>
              <a:t>Contains debug messages about the processor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debug problems, look at </a:t>
            </a:r>
            <a:r>
              <a:rPr lang="en-US" dirty="0" err="1" smtClean="0"/>
              <a:t>simOut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debug further, you can add more $display(…) statements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5200" y="2627867"/>
            <a:ext cx="7505700" cy="21390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Cycle    3057 ---------------------------------</a:t>
            </a:r>
          </a:p>
          <a:p>
            <a:pPr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 00001098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(03e00008) expanded: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‘h1f</a:t>
            </a:r>
          </a:p>
          <a:p>
            <a:pPr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Cycle    3058 ---------------------------------</a:t>
            </a:r>
          </a:p>
          <a:p>
            <a:pPr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 00000004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aaaaaaaa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expanded: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lab 4, you will be making modifications to an existing, functional, SMIPS processor</a:t>
            </a:r>
          </a:p>
          <a:p>
            <a:r>
              <a:rPr lang="en-US" dirty="0" smtClean="0"/>
              <a:t>How do you know if your processor is working?</a:t>
            </a:r>
          </a:p>
          <a:p>
            <a:pPr lvl="1"/>
            <a:r>
              <a:rPr lang="en-US" dirty="0" smtClean="0"/>
              <a:t>You will run an existing suite of C and assembly software test benches on your processor</a:t>
            </a:r>
          </a:p>
          <a:p>
            <a:r>
              <a:rPr lang="en-US" dirty="0" smtClean="0"/>
              <a:t>What could go wrong?</a:t>
            </a:r>
          </a:p>
          <a:p>
            <a:pPr lvl="1"/>
            <a:r>
              <a:rPr lang="en-US" dirty="0" smtClean="0"/>
              <a:t>Software and Hardware</a:t>
            </a:r>
          </a:p>
          <a:p>
            <a:r>
              <a:rPr lang="en-US" dirty="0" smtClean="0"/>
              <a:t>How will you debug this?</a:t>
            </a:r>
          </a:p>
          <a:p>
            <a:pPr lvl="1"/>
            <a:r>
              <a:rPr lang="en-US" dirty="0" smtClean="0"/>
              <a:t>Print statements!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</a:t>
            </a:r>
            <a:r>
              <a:rPr lang="en-US" dirty="0" err="1" smtClean="0"/>
              <a:t>Cpu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pic>
        <p:nvPicPr>
          <p:cNvPr id="7" name="Picture 2" descr="C:\Users\Arvind\Dropbox\CACA\Book\ch06_SMIPS_1_and_2_cycle\Fig_SMIPS_Basic_Host_If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" y="1729852"/>
            <a:ext cx="8027467" cy="368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 </a:t>
            </a:r>
            <a:r>
              <a:rPr lang="en-US" dirty="0" err="1" smtClean="0"/>
              <a:t>Cpu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  <p:pic>
        <p:nvPicPr>
          <p:cNvPr id="7" name="Picture 2" descr="C:\Users\Arvind\Dropbox\CACA\Book\ch06_SMIPS_1_and_2_cycle\Fig_SMIPS_Basic_Host_If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0" y="1729852"/>
            <a:ext cx="8027467" cy="368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850900" y="2273300"/>
            <a:ext cx="6248400" cy="2171700"/>
          </a:xfrm>
          <a:prstGeom prst="ellipse">
            <a:avLst/>
          </a:prstGeom>
          <a:noFill/>
          <a:ln w="38100" cap="flat" cmpd="sng" algn="ctr">
            <a:solidFill>
              <a:srgbClr val="FF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 flipV="1">
            <a:off x="2679700" y="4597400"/>
            <a:ext cx="2895600" cy="927100"/>
          </a:xfrm>
          <a:prstGeom prst="ellipse">
            <a:avLst/>
          </a:prstGeom>
          <a:noFill/>
          <a:ln w="38100" cap="flat" cmpd="sng" algn="ctr">
            <a:solidFill>
              <a:srgbClr val="FF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1600" y="1950134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Hardware Problems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0050" y="5410199"/>
            <a:ext cx="19431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Software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Problems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SMIPS Test Benches - Success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900" y="1905000"/>
            <a:ext cx="8077200" cy="426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smips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–x –b 1cyc.bsv –c all -r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Compiling programs/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/assembly/smipsv2_addu.S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Running smipsv2_addu.S on 1cyc.bsv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PASSED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Compiling programs/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vvadd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Running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vvadd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on 1cyc.bsv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Cycles =     3018</a:t>
            </a:r>
          </a:p>
          <a:p>
            <a:pPr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    3018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PASSED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SMIPS’s Coprocessor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coprocessor is what enables these software tests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Reg</a:t>
            </a:r>
            <a:r>
              <a:rPr lang="en-US" dirty="0" smtClean="0"/>
              <a:t> 10 (read): Number of clock cycles passed</a:t>
            </a:r>
          </a:p>
          <a:p>
            <a:pPr lvl="1"/>
            <a:r>
              <a:rPr lang="en-US" dirty="0" err="1" smtClean="0"/>
              <a:t>Reg</a:t>
            </a:r>
            <a:r>
              <a:rPr lang="en-US" dirty="0" smtClean="0"/>
              <a:t> 11 (read): Number of instructions executed</a:t>
            </a:r>
          </a:p>
          <a:p>
            <a:pPr lvl="1"/>
            <a:r>
              <a:rPr lang="en-US" dirty="0" err="1" smtClean="0"/>
              <a:t>Reg</a:t>
            </a:r>
            <a:r>
              <a:rPr lang="en-US" dirty="0" smtClean="0"/>
              <a:t> 18 (write): Printing an integer</a:t>
            </a:r>
          </a:p>
          <a:p>
            <a:pPr lvl="1"/>
            <a:r>
              <a:rPr lang="en-US" dirty="0" err="1" smtClean="0"/>
              <a:t>Reg</a:t>
            </a:r>
            <a:r>
              <a:rPr lang="en-US" dirty="0" smtClean="0"/>
              <a:t> 19 (write): Printing a character</a:t>
            </a:r>
          </a:p>
          <a:p>
            <a:pPr lvl="1"/>
            <a:r>
              <a:rPr lang="en-US" dirty="0" err="1" smtClean="0"/>
              <a:t>Reg</a:t>
            </a:r>
            <a:r>
              <a:rPr lang="en-US" dirty="0" smtClean="0"/>
              <a:t> 21 (write): Finished executing (data is return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Benches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Benches can be written in assembly or in C</a:t>
            </a:r>
          </a:p>
          <a:p>
            <a:pPr lvl="1"/>
            <a:r>
              <a:rPr lang="en-US" dirty="0" smtClean="0"/>
              <a:t>Assembly examples: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mipsv1_simple.s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mipsv2_addu.s</a:t>
            </a:r>
          </a:p>
          <a:p>
            <a:pPr lvl="1"/>
            <a:r>
              <a:rPr lang="en-US" dirty="0" smtClean="0"/>
              <a:t>C example:</a:t>
            </a:r>
          </a:p>
          <a:p>
            <a:pPr lvl="2"/>
            <a:r>
              <a:rPr lang="en-US" dirty="0" err="1" smtClean="0"/>
              <a:t>vvadd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SMIPS Test Benches - Failure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900" y="1524000"/>
            <a:ext cx="8077200" cy="3908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smips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–x –b 1cyc.bsv –c all -r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Compiling programs/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/assembly/smipsv1_lw.S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Running smipsv2_addu.S on 1cyc.bsv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FAILED       1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Compiling programs/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vvadd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Running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vvadd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on 1cyc.bsv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Executing unsupported instruction 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 00000004.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Exiting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6900" y="569756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We need more feedback from the processor!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333500" y="1809750"/>
            <a:ext cx="6083300" cy="3416300"/>
          </a:xfrm>
          <a:prstGeom prst="rect">
            <a:avLst/>
          </a:prstGeom>
          <a:ln w="1270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mkTestBench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Bench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181600" y="2355850"/>
            <a:ext cx="1968500" cy="2578100"/>
          </a:xfrm>
          <a:prstGeom prst="roundRect">
            <a:avLst/>
          </a:prstGeom>
          <a:solidFill>
            <a:schemeClr val="bg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mkProc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81600" y="2863850"/>
            <a:ext cx="355600" cy="723900"/>
          </a:xfrm>
          <a:prstGeom prst="rect">
            <a:avLst/>
          </a:prstGeom>
          <a:solidFill>
            <a:srgbClr val="F8F45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81600" y="3771900"/>
            <a:ext cx="355600" cy="793750"/>
          </a:xfrm>
          <a:prstGeom prst="rect">
            <a:avLst/>
          </a:prstGeom>
          <a:solidFill>
            <a:srgbClr val="F8F45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37200" y="3041134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hostToCpu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37200" y="3984109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/>
              <a:t>cpuToHost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 bwMode="auto">
          <a:xfrm>
            <a:off x="2222500" y="2355850"/>
            <a:ext cx="1371600" cy="596384"/>
          </a:xfrm>
          <a:prstGeom prst="cloud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lang="en-US" dirty="0" smtClean="0">
                <a:latin typeface="Verdana" pitchFamily="34" charset="0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Cloud 16"/>
          <p:cNvSpPr/>
          <p:nvPr/>
        </p:nvSpPr>
        <p:spPr bwMode="auto">
          <a:xfrm>
            <a:off x="1974850" y="3448050"/>
            <a:ext cx="1714500" cy="1145659"/>
          </a:xfrm>
          <a:prstGeom prst="cloud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Run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1" name="Elbow Connector 20"/>
          <p:cNvCxnSpPr>
            <a:stCxn id="16" idx="0"/>
            <a:endCxn id="12" idx="1"/>
          </p:cNvCxnSpPr>
          <p:nvPr/>
        </p:nvCxnSpPr>
        <p:spPr bwMode="auto">
          <a:xfrm>
            <a:off x="3592957" y="2654042"/>
            <a:ext cx="1588643" cy="571758"/>
          </a:xfrm>
          <a:prstGeom prst="bentConnector3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Elbow Connector 31"/>
          <p:cNvCxnSpPr>
            <a:stCxn id="13" idx="1"/>
            <a:endCxn id="17" idx="0"/>
          </p:cNvCxnSpPr>
          <p:nvPr/>
        </p:nvCxnSpPr>
        <p:spPr bwMode="auto">
          <a:xfrm rot="10800000">
            <a:off x="3687922" y="4020881"/>
            <a:ext cx="1493679" cy="147895"/>
          </a:xfrm>
          <a:prstGeom prst="bentConnector3">
            <a:avLst>
              <a:gd name="adj1" fmla="val 52551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T03-</a:t>
            </a:r>
            <a:fld id="{EC0A9AF3-268B-496B-8C8B-87FFEF9690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91568" y="5445457"/>
            <a:ext cx="7519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Where does feedback from the processor come from in this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42081</TotalTime>
  <Words>577</Words>
  <Application>Microsoft Office PowerPoint</Application>
  <PresentationFormat>On-screen Show (4:3)</PresentationFormat>
  <Paragraphs>162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Blueprint</vt:lpstr>
      <vt:lpstr>PowerPoint Presentation</vt:lpstr>
      <vt:lpstr>Introduction</vt:lpstr>
      <vt:lpstr>SMIPS Cpu Interface</vt:lpstr>
      <vt:lpstr>SMIPS Cpu Interface</vt:lpstr>
      <vt:lpstr>Running SMIPS Test Benches - Success</vt:lpstr>
      <vt:lpstr>SMIPS’s Coprocessor</vt:lpstr>
      <vt:lpstr>Test Benches</vt:lpstr>
      <vt:lpstr>Running SMIPS Test Benches - Failure</vt:lpstr>
      <vt:lpstr>Test Bench Setup</vt:lpstr>
      <vt:lpstr>Printing from the COP</vt:lpstr>
      <vt:lpstr>Printing from Bluespec: Error</vt:lpstr>
      <vt:lpstr>Printing from Bluespec: Message</vt:lpstr>
      <vt:lpstr>Output streams</vt:lpstr>
      <vt:lpstr>Debugging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acwright</cp:lastModifiedBy>
  <cp:revision>1031</cp:revision>
  <cp:lastPrinted>1601-01-01T00:00:00Z</cp:lastPrinted>
  <dcterms:created xsi:type="dcterms:W3CDTF">2003-01-21T19:25:41Z</dcterms:created>
  <dcterms:modified xsi:type="dcterms:W3CDTF">2013-10-04T18:41:34Z</dcterms:modified>
</cp:coreProperties>
</file>